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0ea03c2bec46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5692bec8a3494c"/>
  </p:sldMasterIdLst>
  <p:sldIdLst>
    <p:sldId xmlns:r="http://schemas.openxmlformats.org/officeDocument/2006/relationships" id="256" r:id="Rec1103dd23f94633"/>
    <p:sldId xmlns:r="http://schemas.openxmlformats.org/officeDocument/2006/relationships" id="257" r:id="R51f4e8fccc7d4704"/>
    <p:sldId xmlns:r="http://schemas.openxmlformats.org/officeDocument/2006/relationships" id="258" r:id="Rfa50a7fa07304779"/>
    <p:sldId xmlns:r="http://schemas.openxmlformats.org/officeDocument/2006/relationships" id="259" r:id="Rd0f6b85253284c59"/>
    <p:sldId xmlns:r="http://schemas.openxmlformats.org/officeDocument/2006/relationships" id="260" r:id="Rb4c44e1ced244b4c"/>
    <p:sldId xmlns:r="http://schemas.openxmlformats.org/officeDocument/2006/relationships" id="261" r:id="R1e124f18360d489e"/>
    <p:sldId xmlns:r="http://schemas.openxmlformats.org/officeDocument/2006/relationships" id="262" r:id="R67f8e48e381041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5692bec8a3494c" /><Relationship Type="http://schemas.openxmlformats.org/officeDocument/2006/relationships/slide" Target="/ppt/slides/slide1.xml" Id="Rec1103dd23f94633" /><Relationship Type="http://schemas.openxmlformats.org/officeDocument/2006/relationships/slide" Target="/ppt/slides/slide2.xml" Id="R51f4e8fccc7d4704" /><Relationship Type="http://schemas.openxmlformats.org/officeDocument/2006/relationships/slide" Target="/ppt/slides/slide3.xml" Id="Rfa50a7fa07304779" /><Relationship Type="http://schemas.openxmlformats.org/officeDocument/2006/relationships/slide" Target="/ppt/slides/slide4.xml" Id="Rd0f6b85253284c59" /><Relationship Type="http://schemas.openxmlformats.org/officeDocument/2006/relationships/slide" Target="/ppt/slides/slide5.xml" Id="Rb4c44e1ced244b4c" /><Relationship Type="http://schemas.openxmlformats.org/officeDocument/2006/relationships/slide" Target="/ppt/slides/slide6.xml" Id="R1e124f18360d489e" /><Relationship Type="http://schemas.openxmlformats.org/officeDocument/2006/relationships/slide" Target="/ppt/slides/slide7.xml" Id="R67f8e48e381041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780988614e47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682eba1b8541ad" /><Relationship Type="http://schemas.openxmlformats.org/officeDocument/2006/relationships/theme" Target="/ppt/slideMasters/theme/theme1.xml" Id="Ra8662a69a3b949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682eba1b8541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afcd7c83a94a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e2d90a863047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ee0a45774841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28f40427a049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4cfda4be304f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af5880848f40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5581a1176644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HAMELO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HAMELO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HAMELO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HAMELO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HAMELO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HAMELO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758 042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532 663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3 293 646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21 672 533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31 584 736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HAMELO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SØRBØ JAN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HAMELO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Langelandsvegen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6010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984 047 754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HAMELO AS</a:t>
            </a:r>
          </a:p>
        </p:txBody>
      </p:sp>
    </p:spTree>
  </p:cSld>
  <p:clrMapOvr>
    <a:masterClrMapping xmlns:a="http://schemas.openxmlformats.org/drawingml/2006/main"/>
  </p:clrMapOvr>
</p:sld>
</file>