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af9ff803c1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23068aec1a478c"/>
  </p:sldMasterIdLst>
  <p:sldIdLst>
    <p:sldId xmlns:r="http://schemas.openxmlformats.org/officeDocument/2006/relationships" id="256" r:id="R03acbfdcaa254a17"/>
    <p:sldId xmlns:r="http://schemas.openxmlformats.org/officeDocument/2006/relationships" id="257" r:id="R3afecda388dd4a59"/>
    <p:sldId xmlns:r="http://schemas.openxmlformats.org/officeDocument/2006/relationships" id="258" r:id="R12619d7623bb4aaf"/>
    <p:sldId xmlns:r="http://schemas.openxmlformats.org/officeDocument/2006/relationships" id="259" r:id="R3b629287b71c44d6"/>
    <p:sldId xmlns:r="http://schemas.openxmlformats.org/officeDocument/2006/relationships" id="260" r:id="R778dad98b8934dc0"/>
    <p:sldId xmlns:r="http://schemas.openxmlformats.org/officeDocument/2006/relationships" id="261" r:id="R7f221386f5e74cee"/>
    <p:sldId xmlns:r="http://schemas.openxmlformats.org/officeDocument/2006/relationships" id="262" r:id="Re8954b08340a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3068aec1a478c" /><Relationship Type="http://schemas.openxmlformats.org/officeDocument/2006/relationships/slide" Target="/ppt/slides/slide1.xml" Id="R03acbfdcaa254a17" /><Relationship Type="http://schemas.openxmlformats.org/officeDocument/2006/relationships/slide" Target="/ppt/slides/slide2.xml" Id="R3afecda388dd4a59" /><Relationship Type="http://schemas.openxmlformats.org/officeDocument/2006/relationships/slide" Target="/ppt/slides/slide3.xml" Id="R12619d7623bb4aaf" /><Relationship Type="http://schemas.openxmlformats.org/officeDocument/2006/relationships/slide" Target="/ppt/slides/slide4.xml" Id="R3b629287b71c44d6" /><Relationship Type="http://schemas.openxmlformats.org/officeDocument/2006/relationships/slide" Target="/ppt/slides/slide5.xml" Id="R778dad98b8934dc0" /><Relationship Type="http://schemas.openxmlformats.org/officeDocument/2006/relationships/slide" Target="/ppt/slides/slide6.xml" Id="R7f221386f5e74cee" /><Relationship Type="http://schemas.openxmlformats.org/officeDocument/2006/relationships/slide" Target="/ppt/slides/slide7.xml" Id="Re8954b08340a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1c37da859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9e328fc7d477b" /><Relationship Type="http://schemas.openxmlformats.org/officeDocument/2006/relationships/theme" Target="/ppt/slideMasters/theme/theme1.xml" Id="R04b6354cfbb544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9e328fc7d47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e9ccdf4674e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f2ddeef76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1369c52a1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a5311093a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bc8f811d642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78f7b382a40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6213f6727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RØRTEKNIKK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9 755 950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LUND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firmapost@rorteknikk.com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