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5e40d64af842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cfaf47d884499e"/>
  </p:sldMasterIdLst>
  <p:sldIdLst>
    <p:sldId xmlns:r="http://schemas.openxmlformats.org/officeDocument/2006/relationships" id="256" r:id="R30a22cebba3c4fc1"/>
    <p:sldId xmlns:r="http://schemas.openxmlformats.org/officeDocument/2006/relationships" id="257" r:id="R0348e16dcef14eb6"/>
    <p:sldId xmlns:r="http://schemas.openxmlformats.org/officeDocument/2006/relationships" id="258" r:id="Rea1f0179ecdf44c4"/>
    <p:sldId xmlns:r="http://schemas.openxmlformats.org/officeDocument/2006/relationships" id="259" r:id="Re4d5750baf8f43ea"/>
    <p:sldId xmlns:r="http://schemas.openxmlformats.org/officeDocument/2006/relationships" id="260" r:id="R99be5eaf60074305"/>
    <p:sldId xmlns:r="http://schemas.openxmlformats.org/officeDocument/2006/relationships" id="261" r:id="Re24a42718d8f4d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cfaf47d884499e" /><Relationship Type="http://schemas.openxmlformats.org/officeDocument/2006/relationships/slide" Target="/ppt/slides/slide1.xml" Id="R30a22cebba3c4fc1" /><Relationship Type="http://schemas.openxmlformats.org/officeDocument/2006/relationships/slide" Target="/ppt/slides/slide2.xml" Id="R0348e16dcef14eb6" /><Relationship Type="http://schemas.openxmlformats.org/officeDocument/2006/relationships/slide" Target="/ppt/slides/slide3.xml" Id="Rea1f0179ecdf44c4" /><Relationship Type="http://schemas.openxmlformats.org/officeDocument/2006/relationships/slide" Target="/ppt/slides/slide4.xml" Id="Re4d5750baf8f43ea" /><Relationship Type="http://schemas.openxmlformats.org/officeDocument/2006/relationships/slide" Target="/ppt/slides/slide5.xml" Id="R99be5eaf60074305" /><Relationship Type="http://schemas.openxmlformats.org/officeDocument/2006/relationships/slide" Target="/ppt/slides/slide6.xml" Id="Re24a42718d8f4d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e5fabc7c604b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21d1679f57427b" /><Relationship Type="http://schemas.openxmlformats.org/officeDocument/2006/relationships/theme" Target="/ppt/slideMasters/theme/theme1.xml" Id="R247aa38e385b419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21d1679f5742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820cfe564b45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b47215dadf42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d9264b236a45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774a7851d344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a3a877750048f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62db053c9646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 G OTTERSLAND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G OTTERSLAND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 G OTTERSLAND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G OTTERSLAND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G OTTERSLAND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G OTTERSLAND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214 076 342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122 503 028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84 226 156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1 282 761 052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2 390 696 596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G OTTERSLAND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984 046 413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G OTTERSLAND AS</a:t>
            </a:r>
          </a:p>
        </p:txBody>
      </p:sp>
    </p:spTree>
  </p:cSld>
  <p:clrMapOvr>
    <a:masterClrMapping xmlns:a="http://schemas.openxmlformats.org/drawingml/2006/main"/>
  </p:clrMapOvr>
</p:sld>
</file>