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5183855624b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f3e3aa4b549af"/>
  </p:sldMasterIdLst>
  <p:sldIdLst>
    <p:sldId xmlns:r="http://schemas.openxmlformats.org/officeDocument/2006/relationships" id="256" r:id="R872cfdcf6b544e95"/>
    <p:sldId xmlns:r="http://schemas.openxmlformats.org/officeDocument/2006/relationships" id="257" r:id="R6e0cb9a5f0ac4c78"/>
    <p:sldId xmlns:r="http://schemas.openxmlformats.org/officeDocument/2006/relationships" id="258" r:id="Rc80ced30a77f4b1b"/>
    <p:sldId xmlns:r="http://schemas.openxmlformats.org/officeDocument/2006/relationships" id="259" r:id="R8a94fae8256b468e"/>
    <p:sldId xmlns:r="http://schemas.openxmlformats.org/officeDocument/2006/relationships" id="260" r:id="R9c11ed082709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f3e3aa4b549af" /><Relationship Type="http://schemas.openxmlformats.org/officeDocument/2006/relationships/slide" Target="/ppt/slides/slide1.xml" Id="R872cfdcf6b544e95" /><Relationship Type="http://schemas.openxmlformats.org/officeDocument/2006/relationships/slide" Target="/ppt/slides/slide2.xml" Id="R6e0cb9a5f0ac4c78" /><Relationship Type="http://schemas.openxmlformats.org/officeDocument/2006/relationships/slide" Target="/ppt/slides/slide3.xml" Id="Rc80ced30a77f4b1b" /><Relationship Type="http://schemas.openxmlformats.org/officeDocument/2006/relationships/slide" Target="/ppt/slides/slide4.xml" Id="R8a94fae8256b468e" /><Relationship Type="http://schemas.openxmlformats.org/officeDocument/2006/relationships/slide" Target="/ppt/slides/slide5.xml" Id="R9c11ed082709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6f216d452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167407f2748c5" /><Relationship Type="http://schemas.openxmlformats.org/officeDocument/2006/relationships/theme" Target="/ppt/slideMasters/theme/theme1.xml" Id="R8b571aefbc84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167407f2748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976daf3f9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f0046b9db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f2174964a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14bc6e7b043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58711804b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ALLE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