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a11a5dfdc49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54dc79fcf4e01"/>
  </p:sldMasterIdLst>
  <p:sldIdLst>
    <p:sldId xmlns:r="http://schemas.openxmlformats.org/officeDocument/2006/relationships" id="256" r:id="Rb78cae13f7ff48f3"/>
    <p:sldId xmlns:r="http://schemas.openxmlformats.org/officeDocument/2006/relationships" id="257" r:id="Rc2a331044e914525"/>
    <p:sldId xmlns:r="http://schemas.openxmlformats.org/officeDocument/2006/relationships" id="258" r:id="R8718d603428c4b5f"/>
    <p:sldId xmlns:r="http://schemas.openxmlformats.org/officeDocument/2006/relationships" id="259" r:id="Rb483f1c0a6064b56"/>
    <p:sldId xmlns:r="http://schemas.openxmlformats.org/officeDocument/2006/relationships" id="260" r:id="Rab44257ad9b34495"/>
    <p:sldId xmlns:r="http://schemas.openxmlformats.org/officeDocument/2006/relationships" id="261" r:id="R1ab78b1cf0054a39"/>
    <p:sldId xmlns:r="http://schemas.openxmlformats.org/officeDocument/2006/relationships" id="262" r:id="Rc8db9ee2b946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54dc79fcf4e01" /><Relationship Type="http://schemas.openxmlformats.org/officeDocument/2006/relationships/slide" Target="/ppt/slides/slide1.xml" Id="Rb78cae13f7ff48f3" /><Relationship Type="http://schemas.openxmlformats.org/officeDocument/2006/relationships/slide" Target="/ppt/slides/slide2.xml" Id="Rc2a331044e914525" /><Relationship Type="http://schemas.openxmlformats.org/officeDocument/2006/relationships/slide" Target="/ppt/slides/slide3.xml" Id="R8718d603428c4b5f" /><Relationship Type="http://schemas.openxmlformats.org/officeDocument/2006/relationships/slide" Target="/ppt/slides/slide4.xml" Id="Rb483f1c0a6064b56" /><Relationship Type="http://schemas.openxmlformats.org/officeDocument/2006/relationships/slide" Target="/ppt/slides/slide5.xml" Id="Rab44257ad9b34495" /><Relationship Type="http://schemas.openxmlformats.org/officeDocument/2006/relationships/slide" Target="/ppt/slides/slide6.xml" Id="R1ab78b1cf0054a39" /><Relationship Type="http://schemas.openxmlformats.org/officeDocument/2006/relationships/slide" Target="/ppt/slides/slide7.xml" Id="Rc8db9ee2b946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be41d0351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b18272aca48dd" /><Relationship Type="http://schemas.openxmlformats.org/officeDocument/2006/relationships/theme" Target="/ppt/slideMasters/theme/theme1.xml" Id="R9c75f00a530f43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b18272aca48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3a5d4b775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e98d5b190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9093d5a85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8896d950f43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d62db0c89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68608570f4c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075936d8a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8 329 938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9 527 135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FUTHARK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FUTHARK HOLDING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HOLDING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ARNE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Ohren, Værnesgata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7503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elin.ohren@ktv.no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983 978 096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