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670799245546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470c9e0f084576"/>
  </p:sldMasterIdLst>
  <p:sldIdLst>
    <p:sldId xmlns:r="http://schemas.openxmlformats.org/officeDocument/2006/relationships" id="256" r:id="R1d00bf0644ae4111"/>
    <p:sldId xmlns:r="http://schemas.openxmlformats.org/officeDocument/2006/relationships" id="257" r:id="R57c6ba7b12724889"/>
    <p:sldId xmlns:r="http://schemas.openxmlformats.org/officeDocument/2006/relationships" id="258" r:id="Rf71bfb751aa448d0"/>
    <p:sldId xmlns:r="http://schemas.openxmlformats.org/officeDocument/2006/relationships" id="259" r:id="Rddf0586d26db44e4"/>
    <p:sldId xmlns:r="http://schemas.openxmlformats.org/officeDocument/2006/relationships" id="260" r:id="R22e3a08c5dd64b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470c9e0f084576" /><Relationship Type="http://schemas.openxmlformats.org/officeDocument/2006/relationships/slide" Target="/ppt/slides/slide1.xml" Id="R1d00bf0644ae4111" /><Relationship Type="http://schemas.openxmlformats.org/officeDocument/2006/relationships/slide" Target="/ppt/slides/slide2.xml" Id="R57c6ba7b12724889" /><Relationship Type="http://schemas.openxmlformats.org/officeDocument/2006/relationships/slide" Target="/ppt/slides/slide3.xml" Id="Rf71bfb751aa448d0" /><Relationship Type="http://schemas.openxmlformats.org/officeDocument/2006/relationships/slide" Target="/ppt/slides/slide4.xml" Id="Rddf0586d26db44e4" /><Relationship Type="http://schemas.openxmlformats.org/officeDocument/2006/relationships/slide" Target="/ppt/slides/slide5.xml" Id="R22e3a08c5dd64b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6ee43350dd43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7db1a3b25432c" /><Relationship Type="http://schemas.openxmlformats.org/officeDocument/2006/relationships/theme" Target="/ppt/slideMasters/theme/theme1.xml" Id="R88ef65ad91f44d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47db1a3b2543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cbb08c98d4d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57114428246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7c8dfa75b48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bfbddf40e41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e5a308fd242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BERLEVÅG TURN OG IDRETTSFORENING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BERLEVÅG TURN OG IDRETTSFORENING ble etablert [år] og holder til i Berlevåg.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Johnsens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9980 Berlevåg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vivia-ni@online.no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983 829 821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