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728381e96c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a6949c916a4e5c"/>
  </p:sldMasterIdLst>
  <p:sldIdLst>
    <p:sldId xmlns:r="http://schemas.openxmlformats.org/officeDocument/2006/relationships" id="256" r:id="R9350ab6d75f8421e"/>
    <p:sldId xmlns:r="http://schemas.openxmlformats.org/officeDocument/2006/relationships" id="257" r:id="R21658f407b0649ba"/>
    <p:sldId xmlns:r="http://schemas.openxmlformats.org/officeDocument/2006/relationships" id="258" r:id="R31e4691520c6481e"/>
    <p:sldId xmlns:r="http://schemas.openxmlformats.org/officeDocument/2006/relationships" id="259" r:id="Ra322bcd272404da9"/>
    <p:sldId xmlns:r="http://schemas.openxmlformats.org/officeDocument/2006/relationships" id="260" r:id="Ra553eb5d029945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6949c916a4e5c" /><Relationship Type="http://schemas.openxmlformats.org/officeDocument/2006/relationships/slide" Target="/ppt/slides/slide1.xml" Id="R9350ab6d75f8421e" /><Relationship Type="http://schemas.openxmlformats.org/officeDocument/2006/relationships/slide" Target="/ppt/slides/slide2.xml" Id="R21658f407b0649ba" /><Relationship Type="http://schemas.openxmlformats.org/officeDocument/2006/relationships/slide" Target="/ppt/slides/slide3.xml" Id="R31e4691520c6481e" /><Relationship Type="http://schemas.openxmlformats.org/officeDocument/2006/relationships/slide" Target="/ppt/slides/slide4.xml" Id="Ra322bcd272404da9" /><Relationship Type="http://schemas.openxmlformats.org/officeDocument/2006/relationships/slide" Target="/ppt/slides/slide5.xml" Id="Ra553eb5d029945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73733243a4e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11b912fdc4b66" /><Relationship Type="http://schemas.openxmlformats.org/officeDocument/2006/relationships/theme" Target="/ppt/slideMasters/theme/theme1.xml" Id="R09921b1aa46046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11b912fdc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cb737cbee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905dd3921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22067eda640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7263cabff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c79f834d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