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caddf23e64d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38b6e5c043487d"/>
  </p:sldMasterIdLst>
  <p:sldIdLst>
    <p:sldId xmlns:r="http://schemas.openxmlformats.org/officeDocument/2006/relationships" id="256" r:id="Rf2c9b7b3f1894058"/>
    <p:sldId xmlns:r="http://schemas.openxmlformats.org/officeDocument/2006/relationships" id="257" r:id="Re5e6da8485724e07"/>
    <p:sldId xmlns:r="http://schemas.openxmlformats.org/officeDocument/2006/relationships" id="258" r:id="Rdada90dbf01e425b"/>
    <p:sldId xmlns:r="http://schemas.openxmlformats.org/officeDocument/2006/relationships" id="259" r:id="R21ee37ff61ad4495"/>
    <p:sldId xmlns:r="http://schemas.openxmlformats.org/officeDocument/2006/relationships" id="260" r:id="R9b41a1fcc7cd46e6"/>
    <p:sldId xmlns:r="http://schemas.openxmlformats.org/officeDocument/2006/relationships" id="261" r:id="R7e4eaa884be142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8b6e5c043487d" /><Relationship Type="http://schemas.openxmlformats.org/officeDocument/2006/relationships/slide" Target="/ppt/slides/slide1.xml" Id="Rf2c9b7b3f1894058" /><Relationship Type="http://schemas.openxmlformats.org/officeDocument/2006/relationships/slide" Target="/ppt/slides/slide2.xml" Id="Re5e6da8485724e07" /><Relationship Type="http://schemas.openxmlformats.org/officeDocument/2006/relationships/slide" Target="/ppt/slides/slide3.xml" Id="Rdada90dbf01e425b" /><Relationship Type="http://schemas.openxmlformats.org/officeDocument/2006/relationships/slide" Target="/ppt/slides/slide4.xml" Id="R21ee37ff61ad4495" /><Relationship Type="http://schemas.openxmlformats.org/officeDocument/2006/relationships/slide" Target="/ppt/slides/slide5.xml" Id="R9b41a1fcc7cd46e6" /><Relationship Type="http://schemas.openxmlformats.org/officeDocument/2006/relationships/slide" Target="/ppt/slides/slide6.xml" Id="R7e4eaa884be142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14ef6c6d746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f9960367224f24" /><Relationship Type="http://schemas.openxmlformats.org/officeDocument/2006/relationships/theme" Target="/ppt/slideMasters/theme/theme1.xml" Id="R9c5de30b8874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f9960367224f2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b85b60529f45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4f647a6e044c2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34c31a6c94c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8b5616f7747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f813e4308d40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06ce490bd43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