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7bd34aa0d14a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e5c7e0040d4a90"/>
  </p:sldMasterIdLst>
  <p:sldIdLst>
    <p:sldId xmlns:r="http://schemas.openxmlformats.org/officeDocument/2006/relationships" id="256" r:id="Rc292c834cacd4265"/>
    <p:sldId xmlns:r="http://schemas.openxmlformats.org/officeDocument/2006/relationships" id="257" r:id="R81b9b511d90d423a"/>
    <p:sldId xmlns:r="http://schemas.openxmlformats.org/officeDocument/2006/relationships" id="258" r:id="Rf873d814131a4718"/>
    <p:sldId xmlns:r="http://schemas.openxmlformats.org/officeDocument/2006/relationships" id="259" r:id="Rc6a5a235683e4e48"/>
    <p:sldId xmlns:r="http://schemas.openxmlformats.org/officeDocument/2006/relationships" id="260" r:id="R18f6b718b5b440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e5c7e0040d4a90" /><Relationship Type="http://schemas.openxmlformats.org/officeDocument/2006/relationships/slide" Target="/ppt/slides/slide1.xml" Id="Rc292c834cacd4265" /><Relationship Type="http://schemas.openxmlformats.org/officeDocument/2006/relationships/slide" Target="/ppt/slides/slide2.xml" Id="R81b9b511d90d423a" /><Relationship Type="http://schemas.openxmlformats.org/officeDocument/2006/relationships/slide" Target="/ppt/slides/slide3.xml" Id="Rf873d814131a4718" /><Relationship Type="http://schemas.openxmlformats.org/officeDocument/2006/relationships/slide" Target="/ppt/slides/slide4.xml" Id="Rc6a5a235683e4e48" /><Relationship Type="http://schemas.openxmlformats.org/officeDocument/2006/relationships/slide" Target="/ppt/slides/slide5.xml" Id="R18f6b718b5b440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f2ae48871d44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db087fc78460d" /><Relationship Type="http://schemas.openxmlformats.org/officeDocument/2006/relationships/theme" Target="/ppt/slideMasters/theme/theme1.xml" Id="R1bb2115939ce43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0db087fc7846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0384817f048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dbf7076bf45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8ee5ddb4841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7f837c33d43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4f19604ba43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BJONEROA IDRETTSLAG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 IDRETTSLAG ble etablert [år] og holder til i Bjoneroa.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Krokfossvegen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3522 Bjoneroa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bjoneroail@gmail.com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983 761 313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