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2b43e9c77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c65bbe1b0431c"/>
  </p:sldMasterIdLst>
  <p:sldIdLst>
    <p:sldId xmlns:r="http://schemas.openxmlformats.org/officeDocument/2006/relationships" id="256" r:id="Ra83380366d284bca"/>
    <p:sldId xmlns:r="http://schemas.openxmlformats.org/officeDocument/2006/relationships" id="257" r:id="Ra8bafd1f0b894b45"/>
    <p:sldId xmlns:r="http://schemas.openxmlformats.org/officeDocument/2006/relationships" id="258" r:id="Re5ef7dd39bdf4d24"/>
    <p:sldId xmlns:r="http://schemas.openxmlformats.org/officeDocument/2006/relationships" id="259" r:id="Ra86989a25c654464"/>
    <p:sldId xmlns:r="http://schemas.openxmlformats.org/officeDocument/2006/relationships" id="260" r:id="R438736514b13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c65bbe1b0431c" /><Relationship Type="http://schemas.openxmlformats.org/officeDocument/2006/relationships/slide" Target="/ppt/slides/slide1.xml" Id="Ra83380366d284bca" /><Relationship Type="http://schemas.openxmlformats.org/officeDocument/2006/relationships/slide" Target="/ppt/slides/slide2.xml" Id="Ra8bafd1f0b894b45" /><Relationship Type="http://schemas.openxmlformats.org/officeDocument/2006/relationships/slide" Target="/ppt/slides/slide3.xml" Id="Re5ef7dd39bdf4d24" /><Relationship Type="http://schemas.openxmlformats.org/officeDocument/2006/relationships/slide" Target="/ppt/slides/slide4.xml" Id="Ra86989a25c654464" /><Relationship Type="http://schemas.openxmlformats.org/officeDocument/2006/relationships/slide" Target="/ppt/slides/slide5.xml" Id="R438736514b13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54f5870a8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7229778a4a28" /><Relationship Type="http://schemas.openxmlformats.org/officeDocument/2006/relationships/theme" Target="/ppt/slideMasters/theme/theme1.xml" Id="R806390aead4b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87229778a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523234ce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0a23a5e1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55e4a3e4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c2f1f56c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e6896f12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