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d50463de1e49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7383f670024b1a"/>
  </p:sldMasterIdLst>
  <p:sldIdLst>
    <p:sldId xmlns:r="http://schemas.openxmlformats.org/officeDocument/2006/relationships" id="256" r:id="Rb9f6670fcf8c4767"/>
    <p:sldId xmlns:r="http://schemas.openxmlformats.org/officeDocument/2006/relationships" id="257" r:id="Rb0003d9df3d2450a"/>
    <p:sldId xmlns:r="http://schemas.openxmlformats.org/officeDocument/2006/relationships" id="258" r:id="R2e9f7366254f406f"/>
    <p:sldId xmlns:r="http://schemas.openxmlformats.org/officeDocument/2006/relationships" id="259" r:id="R27b1d4a3851545fd"/>
    <p:sldId xmlns:r="http://schemas.openxmlformats.org/officeDocument/2006/relationships" id="260" r:id="R42c060d1c27d4f4a"/>
    <p:sldId xmlns:r="http://schemas.openxmlformats.org/officeDocument/2006/relationships" id="261" r:id="Red2d8187c95a45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383f670024b1a" /><Relationship Type="http://schemas.openxmlformats.org/officeDocument/2006/relationships/slide" Target="/ppt/slides/slide1.xml" Id="Rb9f6670fcf8c4767" /><Relationship Type="http://schemas.openxmlformats.org/officeDocument/2006/relationships/slide" Target="/ppt/slides/slide2.xml" Id="Rb0003d9df3d2450a" /><Relationship Type="http://schemas.openxmlformats.org/officeDocument/2006/relationships/slide" Target="/ppt/slides/slide3.xml" Id="R2e9f7366254f406f" /><Relationship Type="http://schemas.openxmlformats.org/officeDocument/2006/relationships/slide" Target="/ppt/slides/slide4.xml" Id="R27b1d4a3851545fd" /><Relationship Type="http://schemas.openxmlformats.org/officeDocument/2006/relationships/slide" Target="/ppt/slides/slide5.xml" Id="R42c060d1c27d4f4a" /><Relationship Type="http://schemas.openxmlformats.org/officeDocument/2006/relationships/slide" Target="/ppt/slides/slide6.xml" Id="Red2d8187c95a45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4d337259740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2868b4a9a4a98" /><Relationship Type="http://schemas.openxmlformats.org/officeDocument/2006/relationships/theme" Target="/ppt/slideMasters/theme/theme1.xml" Id="R8c5f9bb03cd54b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e2868b4a9a4a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433ae42bb48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bf6bec0ba47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421deec824f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04a5d4db04c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82cd816af47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e5627a20b4e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GRANÅSEN REKRUTTSENTER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983 760 708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