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2a6fd6086447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c189abab38415d"/>
  </p:sldMasterIdLst>
  <p:sldIdLst>
    <p:sldId xmlns:r="http://schemas.openxmlformats.org/officeDocument/2006/relationships" id="256" r:id="Rc03d7bb2333a4fd5"/>
    <p:sldId xmlns:r="http://schemas.openxmlformats.org/officeDocument/2006/relationships" id="257" r:id="R012ed53dee544751"/>
    <p:sldId xmlns:r="http://schemas.openxmlformats.org/officeDocument/2006/relationships" id="258" r:id="Rd3969beb0f944bb3"/>
    <p:sldId xmlns:r="http://schemas.openxmlformats.org/officeDocument/2006/relationships" id="259" r:id="R4ed04910815b4cc3"/>
    <p:sldId xmlns:r="http://schemas.openxmlformats.org/officeDocument/2006/relationships" id="260" r:id="Rd07be4f56fac465c"/>
    <p:sldId xmlns:r="http://schemas.openxmlformats.org/officeDocument/2006/relationships" id="261" r:id="R9c40682c34bf49e5"/>
    <p:sldId xmlns:r="http://schemas.openxmlformats.org/officeDocument/2006/relationships" id="262" r:id="R85bc5e718e074f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c189abab38415d" /><Relationship Type="http://schemas.openxmlformats.org/officeDocument/2006/relationships/slide" Target="/ppt/slides/slide1.xml" Id="Rc03d7bb2333a4fd5" /><Relationship Type="http://schemas.openxmlformats.org/officeDocument/2006/relationships/slide" Target="/ppt/slides/slide2.xml" Id="R012ed53dee544751" /><Relationship Type="http://schemas.openxmlformats.org/officeDocument/2006/relationships/slide" Target="/ppt/slides/slide3.xml" Id="Rd3969beb0f944bb3" /><Relationship Type="http://schemas.openxmlformats.org/officeDocument/2006/relationships/slide" Target="/ppt/slides/slide4.xml" Id="R4ed04910815b4cc3" /><Relationship Type="http://schemas.openxmlformats.org/officeDocument/2006/relationships/slide" Target="/ppt/slides/slide5.xml" Id="Rd07be4f56fac465c" /><Relationship Type="http://schemas.openxmlformats.org/officeDocument/2006/relationships/slide" Target="/ppt/slides/slide6.xml" Id="R9c40682c34bf49e5" /><Relationship Type="http://schemas.openxmlformats.org/officeDocument/2006/relationships/slide" Target="/ppt/slides/slide7.xml" Id="R85bc5e718e074f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92ee4a056b4f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16b8a933147b3" /><Relationship Type="http://schemas.openxmlformats.org/officeDocument/2006/relationships/theme" Target="/ppt/slideMasters/theme/theme1.xml" Id="R812a932233ff43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f16b8a933147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5d8e00d094e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70d43e4ba41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ac96a154741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19ed9f5c54c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ec4cebc8644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8eaf312fa44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cb2b57f824d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KANFA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399 093 134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24 656 927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12 640 012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122 228 218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383 918 974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TECHNIP ENERGIES NV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Philip Pedersens 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00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kanfa@kanfa.energy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983 756 913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