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e269f503534c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4f73f82cb47f6"/>
  </p:sldMasterIdLst>
  <p:sldIdLst>
    <p:sldId xmlns:r="http://schemas.openxmlformats.org/officeDocument/2006/relationships" id="256" r:id="R3c59b0e6d7984eb9"/>
    <p:sldId xmlns:r="http://schemas.openxmlformats.org/officeDocument/2006/relationships" id="257" r:id="R14a13797dd274c41"/>
    <p:sldId xmlns:r="http://schemas.openxmlformats.org/officeDocument/2006/relationships" id="258" r:id="R6d053bc907e24b0f"/>
    <p:sldId xmlns:r="http://schemas.openxmlformats.org/officeDocument/2006/relationships" id="259" r:id="R80e5dd0dbd564e96"/>
    <p:sldId xmlns:r="http://schemas.openxmlformats.org/officeDocument/2006/relationships" id="260" r:id="R4e264817215b4181"/>
    <p:sldId xmlns:r="http://schemas.openxmlformats.org/officeDocument/2006/relationships" id="261" r:id="R3687f5a5db864456"/>
    <p:sldId xmlns:r="http://schemas.openxmlformats.org/officeDocument/2006/relationships" id="262" r:id="R4085b323cc2440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4f73f82cb47f6" /><Relationship Type="http://schemas.openxmlformats.org/officeDocument/2006/relationships/slide" Target="/ppt/slides/slide1.xml" Id="R3c59b0e6d7984eb9" /><Relationship Type="http://schemas.openxmlformats.org/officeDocument/2006/relationships/slide" Target="/ppt/slides/slide2.xml" Id="R14a13797dd274c41" /><Relationship Type="http://schemas.openxmlformats.org/officeDocument/2006/relationships/slide" Target="/ppt/slides/slide3.xml" Id="R6d053bc907e24b0f" /><Relationship Type="http://schemas.openxmlformats.org/officeDocument/2006/relationships/slide" Target="/ppt/slides/slide4.xml" Id="R80e5dd0dbd564e96" /><Relationship Type="http://schemas.openxmlformats.org/officeDocument/2006/relationships/slide" Target="/ppt/slides/slide5.xml" Id="R4e264817215b4181" /><Relationship Type="http://schemas.openxmlformats.org/officeDocument/2006/relationships/slide" Target="/ppt/slides/slide6.xml" Id="R3687f5a5db864456" /><Relationship Type="http://schemas.openxmlformats.org/officeDocument/2006/relationships/slide" Target="/ppt/slides/slide7.xml" Id="R4085b323cc2440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1bb156bb140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3c887bdb54fef" /><Relationship Type="http://schemas.openxmlformats.org/officeDocument/2006/relationships/theme" Target="/ppt/slideMasters/theme/theme1.xml" Id="R9ea680aba4854b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23c887bdb54f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8a14ee48848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f3feea7b945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b5641471d42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a5765f885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ebb32ba9446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612b99d6145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3c056695a43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LABOREMUS INDUSTRIER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LABOREMUS INDUSTRIER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−461 227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21 223 645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251 651 269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266 856 450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BAKKEVIG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Dagaliveien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983 752 802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LABOREMUS INDUSTRIER AS</a:t>
            </a:r>
          </a:p>
        </p:txBody>
      </p:sp>
    </p:spTree>
  </p:cSld>
  <p:clrMapOvr>
    <a:masterClrMapping xmlns:a="http://schemas.openxmlformats.org/drawingml/2006/main"/>
  </p:clrMapOvr>
</p:sld>
</file>