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b6c0fb8134414ec2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4ac516cce5e146ad"/>
  </p:sldMasterIdLst>
  <p:sldIdLst>
    <p:sldId xmlns:r="http://schemas.openxmlformats.org/officeDocument/2006/relationships" id="256" r:id="Rdaa98e07d8eb456b"/>
    <p:sldId xmlns:r="http://schemas.openxmlformats.org/officeDocument/2006/relationships" id="257" r:id="R8dea9f2f551c4942"/>
    <p:sldId xmlns:r="http://schemas.openxmlformats.org/officeDocument/2006/relationships" id="258" r:id="R1774f7639aa84bc9"/>
    <p:sldId xmlns:r="http://schemas.openxmlformats.org/officeDocument/2006/relationships" id="259" r:id="R6dafef34f2e0476e"/>
    <p:sldId xmlns:r="http://schemas.openxmlformats.org/officeDocument/2006/relationships" id="260" r:id="R1433ac3a18b6404a"/>
    <p:sldId xmlns:r="http://schemas.openxmlformats.org/officeDocument/2006/relationships" id="261" r:id="R4b7064aa87d8483e"/>
    <p:sldId xmlns:r="http://schemas.openxmlformats.org/officeDocument/2006/relationships" id="262" r:id="R1330917480a142a6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4ac516cce5e146ad" /><Relationship Type="http://schemas.openxmlformats.org/officeDocument/2006/relationships/slide" Target="/ppt/slides/slide1.xml" Id="Rdaa98e07d8eb456b" /><Relationship Type="http://schemas.openxmlformats.org/officeDocument/2006/relationships/slide" Target="/ppt/slides/slide2.xml" Id="R8dea9f2f551c4942" /><Relationship Type="http://schemas.openxmlformats.org/officeDocument/2006/relationships/slide" Target="/ppt/slides/slide3.xml" Id="R1774f7639aa84bc9" /><Relationship Type="http://schemas.openxmlformats.org/officeDocument/2006/relationships/slide" Target="/ppt/slides/slide4.xml" Id="R6dafef34f2e0476e" /><Relationship Type="http://schemas.openxmlformats.org/officeDocument/2006/relationships/slide" Target="/ppt/slides/slide5.xml" Id="R1433ac3a18b6404a" /><Relationship Type="http://schemas.openxmlformats.org/officeDocument/2006/relationships/slide" Target="/ppt/slides/slide6.xml" Id="R4b7064aa87d8483e" /><Relationship Type="http://schemas.openxmlformats.org/officeDocument/2006/relationships/slide" Target="/ppt/slides/slide7.xml" Id="R1330917480a142a6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960bb69cdb02477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6c2ca528774e21" /><Relationship Type="http://schemas.openxmlformats.org/officeDocument/2006/relationships/theme" Target="/ppt/slideMasters/theme/theme1.xml" Id="Rf0e63190dbd8470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ae6c2ca528774e21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585032feb0d4d44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2dec49c07740e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f9894fde954ff8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7c968bc7f6049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7f4cdbde4443a7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0c50cca70e04b8f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dc21b2912314cf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TOPPEN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TOPPEN INVEST AS ble etablert [år] og holder til i Grimstad.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−20 864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141 732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4 090 408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4 090 408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AAS EINAR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Naxbie 15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4878 Grimstad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einar-ikt@hotmail.com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983 723 713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TOPPEN INVEST AS</a:t>
            </a:r>
          </a:p>
        </p:txBody>
      </p:sp>
    </p:spTree>
  </p:cSld>
  <p:clrMapOvr>
    <a:masterClrMapping xmlns:a="http://schemas.openxmlformats.org/drawingml/2006/main"/>
  </p:clrMapOvr>
</p:sld>
</file>