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996848a64a43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8c3862a7894656"/>
  </p:sldMasterIdLst>
  <p:sldIdLst>
    <p:sldId xmlns:r="http://schemas.openxmlformats.org/officeDocument/2006/relationships" id="256" r:id="R0f97b88227134bfa"/>
    <p:sldId xmlns:r="http://schemas.openxmlformats.org/officeDocument/2006/relationships" id="257" r:id="Rc97396f812414869"/>
    <p:sldId xmlns:r="http://schemas.openxmlformats.org/officeDocument/2006/relationships" id="258" r:id="R3936b6bb2bd0432a"/>
    <p:sldId xmlns:r="http://schemas.openxmlformats.org/officeDocument/2006/relationships" id="259" r:id="Ra300ed919a004f4b"/>
    <p:sldId xmlns:r="http://schemas.openxmlformats.org/officeDocument/2006/relationships" id="260" r:id="Re6d1030f70404123"/>
    <p:sldId xmlns:r="http://schemas.openxmlformats.org/officeDocument/2006/relationships" id="261" r:id="Re81fac709f6240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8c3862a7894656" /><Relationship Type="http://schemas.openxmlformats.org/officeDocument/2006/relationships/slide" Target="/ppt/slides/slide1.xml" Id="R0f97b88227134bfa" /><Relationship Type="http://schemas.openxmlformats.org/officeDocument/2006/relationships/slide" Target="/ppt/slides/slide2.xml" Id="Rc97396f812414869" /><Relationship Type="http://schemas.openxmlformats.org/officeDocument/2006/relationships/slide" Target="/ppt/slides/slide3.xml" Id="R3936b6bb2bd0432a" /><Relationship Type="http://schemas.openxmlformats.org/officeDocument/2006/relationships/slide" Target="/ppt/slides/slide4.xml" Id="Ra300ed919a004f4b" /><Relationship Type="http://schemas.openxmlformats.org/officeDocument/2006/relationships/slide" Target="/ppt/slides/slide5.xml" Id="Re6d1030f70404123" /><Relationship Type="http://schemas.openxmlformats.org/officeDocument/2006/relationships/slide" Target="/ppt/slides/slide6.xml" Id="Re81fac709f6240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1d7899172f4a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b3b55fbac42ff" /><Relationship Type="http://schemas.openxmlformats.org/officeDocument/2006/relationships/theme" Target="/ppt/slideMasters/theme/theme1.xml" Id="R80b05a81635444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db3b55fbac42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3dfcd113444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f3dcf296e46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6e3bea0644b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691bfcf4645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912069fc747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f72c7369d4d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ANGOLA BLOCK 38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ANGOLA BLOCK 38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22 298 990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22 660 066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983 606 113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