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333fbd859245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1345bdfeb54137"/>
  </p:sldMasterIdLst>
  <p:sldIdLst>
    <p:sldId xmlns:r="http://schemas.openxmlformats.org/officeDocument/2006/relationships" id="256" r:id="R71f58da502664509"/>
    <p:sldId xmlns:r="http://schemas.openxmlformats.org/officeDocument/2006/relationships" id="257" r:id="R0df6b191da0f4bed"/>
    <p:sldId xmlns:r="http://schemas.openxmlformats.org/officeDocument/2006/relationships" id="258" r:id="Reaac00668fb64161"/>
    <p:sldId xmlns:r="http://schemas.openxmlformats.org/officeDocument/2006/relationships" id="259" r:id="R6c63ee35cc1e40cd"/>
    <p:sldId xmlns:r="http://schemas.openxmlformats.org/officeDocument/2006/relationships" id="260" r:id="R2aaa5b9b0a674e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345bdfeb54137" /><Relationship Type="http://schemas.openxmlformats.org/officeDocument/2006/relationships/slide" Target="/ppt/slides/slide1.xml" Id="R71f58da502664509" /><Relationship Type="http://schemas.openxmlformats.org/officeDocument/2006/relationships/slide" Target="/ppt/slides/slide2.xml" Id="R0df6b191da0f4bed" /><Relationship Type="http://schemas.openxmlformats.org/officeDocument/2006/relationships/slide" Target="/ppt/slides/slide3.xml" Id="Reaac00668fb64161" /><Relationship Type="http://schemas.openxmlformats.org/officeDocument/2006/relationships/slide" Target="/ppt/slides/slide4.xml" Id="R6c63ee35cc1e40cd" /><Relationship Type="http://schemas.openxmlformats.org/officeDocument/2006/relationships/slide" Target="/ppt/slides/slide5.xml" Id="R2aaa5b9b0a674e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e51c11ad4e4a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cf04281c24c12" /><Relationship Type="http://schemas.openxmlformats.org/officeDocument/2006/relationships/theme" Target="/ppt/slideMasters/theme/theme1.xml" Id="Ra52c2ce07ba246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5cf04281c24c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ef0577a754a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cf954cd704d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77286ae7f4c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8d40207fd42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e358dee9840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ENGEN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 RØR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Gislebakken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erik@engenror.no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983 565 026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RØR</a:t>
            </a:r>
          </a:p>
        </p:txBody>
      </p:sp>
    </p:spTree>
  </p:cSld>
  <p:clrMapOvr>
    <a:masterClrMapping xmlns:a="http://schemas.openxmlformats.org/drawingml/2006/main"/>
  </p:clrMapOvr>
</p:sld>
</file>