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475629133540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8a761e371643dc"/>
  </p:sldMasterIdLst>
  <p:sldIdLst>
    <p:sldId xmlns:r="http://schemas.openxmlformats.org/officeDocument/2006/relationships" id="256" r:id="R9754e0d13b0c41bb"/>
    <p:sldId xmlns:r="http://schemas.openxmlformats.org/officeDocument/2006/relationships" id="257" r:id="R2015032ea2fe4899"/>
    <p:sldId xmlns:r="http://schemas.openxmlformats.org/officeDocument/2006/relationships" id="258" r:id="Ra671edf93d6448d9"/>
    <p:sldId xmlns:r="http://schemas.openxmlformats.org/officeDocument/2006/relationships" id="259" r:id="R124be4677ee0433e"/>
    <p:sldId xmlns:r="http://schemas.openxmlformats.org/officeDocument/2006/relationships" id="260" r:id="Rf6ba5cd992384c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8a761e371643dc" /><Relationship Type="http://schemas.openxmlformats.org/officeDocument/2006/relationships/slide" Target="/ppt/slides/slide1.xml" Id="R9754e0d13b0c41bb" /><Relationship Type="http://schemas.openxmlformats.org/officeDocument/2006/relationships/slide" Target="/ppt/slides/slide2.xml" Id="R2015032ea2fe4899" /><Relationship Type="http://schemas.openxmlformats.org/officeDocument/2006/relationships/slide" Target="/ppt/slides/slide3.xml" Id="Ra671edf93d6448d9" /><Relationship Type="http://schemas.openxmlformats.org/officeDocument/2006/relationships/slide" Target="/ppt/slides/slide4.xml" Id="R124be4677ee0433e" /><Relationship Type="http://schemas.openxmlformats.org/officeDocument/2006/relationships/slide" Target="/ppt/slides/slide5.xml" Id="Rf6ba5cd992384c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83ea0850a4a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de0b41f994ae7" /><Relationship Type="http://schemas.openxmlformats.org/officeDocument/2006/relationships/theme" Target="/ppt/slideMasters/theme/theme1.xml" Id="R9eca3af748b543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7de0b41f994a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3ea59142d46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a92293f7840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63c23d65f4d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3603c39a546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e2a55df0d4e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LAKSEFJORD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LAKSEFJORD SEAFOOD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