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f7bad3c0334f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3fd9cea65b4f6c"/>
  </p:sldMasterIdLst>
  <p:sldIdLst>
    <p:sldId xmlns:r="http://schemas.openxmlformats.org/officeDocument/2006/relationships" id="256" r:id="Rca68bddb22614425"/>
    <p:sldId xmlns:r="http://schemas.openxmlformats.org/officeDocument/2006/relationships" id="257" r:id="R40bc7a6ad3c34db0"/>
    <p:sldId xmlns:r="http://schemas.openxmlformats.org/officeDocument/2006/relationships" id="258" r:id="R027f992c117e4c11"/>
    <p:sldId xmlns:r="http://schemas.openxmlformats.org/officeDocument/2006/relationships" id="259" r:id="R7c03fc7b63b54cd6"/>
    <p:sldId xmlns:r="http://schemas.openxmlformats.org/officeDocument/2006/relationships" id="260" r:id="Ra6bf1645e31a4b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3fd9cea65b4f6c" /><Relationship Type="http://schemas.openxmlformats.org/officeDocument/2006/relationships/slide" Target="/ppt/slides/slide1.xml" Id="Rca68bddb22614425" /><Relationship Type="http://schemas.openxmlformats.org/officeDocument/2006/relationships/slide" Target="/ppt/slides/slide2.xml" Id="R40bc7a6ad3c34db0" /><Relationship Type="http://schemas.openxmlformats.org/officeDocument/2006/relationships/slide" Target="/ppt/slides/slide3.xml" Id="R027f992c117e4c11" /><Relationship Type="http://schemas.openxmlformats.org/officeDocument/2006/relationships/slide" Target="/ppt/slides/slide4.xml" Id="R7c03fc7b63b54cd6" /><Relationship Type="http://schemas.openxmlformats.org/officeDocument/2006/relationships/slide" Target="/ppt/slides/slide5.xml" Id="Ra6bf1645e31a4b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c8d4ccc1545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5ddeaed154c8f" /><Relationship Type="http://schemas.openxmlformats.org/officeDocument/2006/relationships/theme" Target="/ppt/slideMasters/theme/theme1.xml" Id="Rd25ae6f7bc8f4a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15ddeaed154c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bd62c6eb244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9e67c4ec049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c8d09dcf0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7b903b81744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f20ab04f0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