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9eefd0d8a7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75722c167437a"/>
  </p:sldMasterIdLst>
  <p:sldIdLst>
    <p:sldId xmlns:r="http://schemas.openxmlformats.org/officeDocument/2006/relationships" id="256" r:id="R78f205d3eaba4ed3"/>
    <p:sldId xmlns:r="http://schemas.openxmlformats.org/officeDocument/2006/relationships" id="257" r:id="Rb7bfb1646e3d4a27"/>
    <p:sldId xmlns:r="http://schemas.openxmlformats.org/officeDocument/2006/relationships" id="258" r:id="Rcdefd0f0053b4875"/>
    <p:sldId xmlns:r="http://schemas.openxmlformats.org/officeDocument/2006/relationships" id="259" r:id="Red01520975c446cf"/>
    <p:sldId xmlns:r="http://schemas.openxmlformats.org/officeDocument/2006/relationships" id="260" r:id="R7fd9261a352c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75722c167437a" /><Relationship Type="http://schemas.openxmlformats.org/officeDocument/2006/relationships/slide" Target="/ppt/slides/slide1.xml" Id="R78f205d3eaba4ed3" /><Relationship Type="http://schemas.openxmlformats.org/officeDocument/2006/relationships/slide" Target="/ppt/slides/slide2.xml" Id="Rb7bfb1646e3d4a27" /><Relationship Type="http://schemas.openxmlformats.org/officeDocument/2006/relationships/slide" Target="/ppt/slides/slide3.xml" Id="Rcdefd0f0053b4875" /><Relationship Type="http://schemas.openxmlformats.org/officeDocument/2006/relationships/slide" Target="/ppt/slides/slide4.xml" Id="Red01520975c446cf" /><Relationship Type="http://schemas.openxmlformats.org/officeDocument/2006/relationships/slide" Target="/ppt/slides/slide5.xml" Id="R7fd9261a352c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e55e7203846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89eaf7d854650" /><Relationship Type="http://schemas.openxmlformats.org/officeDocument/2006/relationships/theme" Target="/ppt/slideMasters/theme/theme1.xml" Id="Rcf0199fb3940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89eaf7d85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b61c4c75f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15871e8ed4a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05b5c6fbf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20b2e9c7547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fc9d1862b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