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fdfb8edac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28cb2560c424f"/>
  </p:sldMasterIdLst>
  <p:sldIdLst>
    <p:sldId xmlns:r="http://schemas.openxmlformats.org/officeDocument/2006/relationships" id="256" r:id="Ra2760e0410cb43c3"/>
    <p:sldId xmlns:r="http://schemas.openxmlformats.org/officeDocument/2006/relationships" id="257" r:id="Rbb3646590cc641e0"/>
    <p:sldId xmlns:r="http://schemas.openxmlformats.org/officeDocument/2006/relationships" id="258" r:id="R460b08f3a78541a9"/>
    <p:sldId xmlns:r="http://schemas.openxmlformats.org/officeDocument/2006/relationships" id="259" r:id="R0e1d207268854bfc"/>
    <p:sldId xmlns:r="http://schemas.openxmlformats.org/officeDocument/2006/relationships" id="260" r:id="R57382564d10a43e8"/>
    <p:sldId xmlns:r="http://schemas.openxmlformats.org/officeDocument/2006/relationships" id="261" r:id="Re5145cf884a742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28cb2560c424f" /><Relationship Type="http://schemas.openxmlformats.org/officeDocument/2006/relationships/slide" Target="/ppt/slides/slide1.xml" Id="Ra2760e0410cb43c3" /><Relationship Type="http://schemas.openxmlformats.org/officeDocument/2006/relationships/slide" Target="/ppt/slides/slide2.xml" Id="Rbb3646590cc641e0" /><Relationship Type="http://schemas.openxmlformats.org/officeDocument/2006/relationships/slide" Target="/ppt/slides/slide3.xml" Id="R460b08f3a78541a9" /><Relationship Type="http://schemas.openxmlformats.org/officeDocument/2006/relationships/slide" Target="/ppt/slides/slide4.xml" Id="R0e1d207268854bfc" /><Relationship Type="http://schemas.openxmlformats.org/officeDocument/2006/relationships/slide" Target="/ppt/slides/slide5.xml" Id="R57382564d10a43e8" /><Relationship Type="http://schemas.openxmlformats.org/officeDocument/2006/relationships/slide" Target="/ppt/slides/slide6.xml" Id="Re5145cf884a742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2c97dc9844a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10fd2ed864989" /><Relationship Type="http://schemas.openxmlformats.org/officeDocument/2006/relationships/theme" Target="/ppt/slideMasters/theme/theme1.xml" Id="R45b015e6a73846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10fd2ed86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111aa1226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7a1abae8e45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9fae00c2f48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25eb10a8f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95aecc3c9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b391a860b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