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3659e1d1f74e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4a8c3c00be40fc"/>
  </p:sldMasterIdLst>
  <p:sldIdLst>
    <p:sldId xmlns:r="http://schemas.openxmlformats.org/officeDocument/2006/relationships" id="256" r:id="R6c4b1e1cce2c4e46"/>
    <p:sldId xmlns:r="http://schemas.openxmlformats.org/officeDocument/2006/relationships" id="257" r:id="R71d52bd8e1f04091"/>
    <p:sldId xmlns:r="http://schemas.openxmlformats.org/officeDocument/2006/relationships" id="258" r:id="Ra592d2fec7a348fd"/>
    <p:sldId xmlns:r="http://schemas.openxmlformats.org/officeDocument/2006/relationships" id="259" r:id="R421e852e464d4002"/>
    <p:sldId xmlns:r="http://schemas.openxmlformats.org/officeDocument/2006/relationships" id="260" r:id="Rd81bbecbb7634d63"/>
    <p:sldId xmlns:r="http://schemas.openxmlformats.org/officeDocument/2006/relationships" id="261" r:id="R8e8b9fd5276948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4a8c3c00be40fc" /><Relationship Type="http://schemas.openxmlformats.org/officeDocument/2006/relationships/slide" Target="/ppt/slides/slide1.xml" Id="R6c4b1e1cce2c4e46" /><Relationship Type="http://schemas.openxmlformats.org/officeDocument/2006/relationships/slide" Target="/ppt/slides/slide2.xml" Id="R71d52bd8e1f04091" /><Relationship Type="http://schemas.openxmlformats.org/officeDocument/2006/relationships/slide" Target="/ppt/slides/slide3.xml" Id="Ra592d2fec7a348fd" /><Relationship Type="http://schemas.openxmlformats.org/officeDocument/2006/relationships/slide" Target="/ppt/slides/slide4.xml" Id="R421e852e464d4002" /><Relationship Type="http://schemas.openxmlformats.org/officeDocument/2006/relationships/slide" Target="/ppt/slides/slide5.xml" Id="Rd81bbecbb7634d63" /><Relationship Type="http://schemas.openxmlformats.org/officeDocument/2006/relationships/slide" Target="/ppt/slides/slide6.xml" Id="R8e8b9fd5276948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478944548149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4f5e0886ba408c" /><Relationship Type="http://schemas.openxmlformats.org/officeDocument/2006/relationships/theme" Target="/ppt/slideMasters/theme/theme1.xml" Id="Re4893c78f92640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4f5e0886ba40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c4719cdea46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d5e002266f48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be195145fe47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5036a6392b41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c5c4884a924f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3aa17453d448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LEIRVIK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LEIRVIK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LEIRVIK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LEIRVIK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LEIRVIK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LEIRVIK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7 605 551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580 430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1 107 413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LEIRVIK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983 482 449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LEIRVIK BYGG AS</a:t>
            </a:r>
          </a:p>
        </p:txBody>
      </p:sp>
    </p:spTree>
  </p:cSld>
  <p:clrMapOvr>
    <a:masterClrMapping xmlns:a="http://schemas.openxmlformats.org/drawingml/2006/main"/>
  </p:clrMapOvr>
</p:sld>
</file>