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62061cb27f4a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c5ddbf05f94f9a"/>
  </p:sldMasterIdLst>
  <p:sldIdLst>
    <p:sldId xmlns:r="http://schemas.openxmlformats.org/officeDocument/2006/relationships" id="256" r:id="R8beafeb8be424810"/>
    <p:sldId xmlns:r="http://schemas.openxmlformats.org/officeDocument/2006/relationships" id="257" r:id="R591aa4b880e94cc6"/>
    <p:sldId xmlns:r="http://schemas.openxmlformats.org/officeDocument/2006/relationships" id="258" r:id="R1a01b662f63b4870"/>
    <p:sldId xmlns:r="http://schemas.openxmlformats.org/officeDocument/2006/relationships" id="259" r:id="R69dd689530eb462a"/>
    <p:sldId xmlns:r="http://schemas.openxmlformats.org/officeDocument/2006/relationships" id="260" r:id="Rb20e026748144d21"/>
    <p:sldId xmlns:r="http://schemas.openxmlformats.org/officeDocument/2006/relationships" id="261" r:id="Rdc837f33ff524b52"/>
    <p:sldId xmlns:r="http://schemas.openxmlformats.org/officeDocument/2006/relationships" id="262" r:id="Ra110ba9f3e1c4b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c5ddbf05f94f9a" /><Relationship Type="http://schemas.openxmlformats.org/officeDocument/2006/relationships/slide" Target="/ppt/slides/slide1.xml" Id="R8beafeb8be424810" /><Relationship Type="http://schemas.openxmlformats.org/officeDocument/2006/relationships/slide" Target="/ppt/slides/slide2.xml" Id="R591aa4b880e94cc6" /><Relationship Type="http://schemas.openxmlformats.org/officeDocument/2006/relationships/slide" Target="/ppt/slides/slide3.xml" Id="R1a01b662f63b4870" /><Relationship Type="http://schemas.openxmlformats.org/officeDocument/2006/relationships/slide" Target="/ppt/slides/slide4.xml" Id="R69dd689530eb462a" /><Relationship Type="http://schemas.openxmlformats.org/officeDocument/2006/relationships/slide" Target="/ppt/slides/slide5.xml" Id="Rb20e026748144d21" /><Relationship Type="http://schemas.openxmlformats.org/officeDocument/2006/relationships/slide" Target="/ppt/slides/slide6.xml" Id="Rdc837f33ff524b52" /><Relationship Type="http://schemas.openxmlformats.org/officeDocument/2006/relationships/slide" Target="/ppt/slides/slide7.xml" Id="Ra110ba9f3e1c4b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38d9d6020844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14aa3a300346e3" /><Relationship Type="http://schemas.openxmlformats.org/officeDocument/2006/relationships/theme" Target="/ppt/slideMasters/theme/theme1.xml" Id="R3674c4a2df054a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14aa3a300346e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0d02a240c847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9f0ee35e8e49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586414fc3c42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b50df7328641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c7575f9de3452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a434bbe27b4bf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7acb699dd946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FRYDENLUND VVS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FRYDENLUND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FRYDENLUND VVS AS ble etablert [år] og holder til i Geilo.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FRYDENLUND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FRYDENLUND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FRYDENLUND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13 687 473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327 412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229 378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11 794 536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14 807 429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FRYDENLUND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FRYDENLUND 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FRYDENLUND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Sør-Skurdalen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3580 Geilo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bjorn@frydenlundvvs.no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983 482 007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FRYDENLUND VVS AS</a:t>
            </a:r>
          </a:p>
        </p:txBody>
      </p:sp>
    </p:spTree>
  </p:cSld>
  <p:clrMapOvr>
    <a:masterClrMapping xmlns:a="http://schemas.openxmlformats.org/drawingml/2006/main"/>
  </p:clrMapOvr>
</p:sld>
</file>