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6105f5b3f749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b95a54095640f7"/>
  </p:sldMasterIdLst>
  <p:sldIdLst>
    <p:sldId xmlns:r="http://schemas.openxmlformats.org/officeDocument/2006/relationships" id="256" r:id="R56d9374932d646e3"/>
    <p:sldId xmlns:r="http://schemas.openxmlformats.org/officeDocument/2006/relationships" id="257" r:id="Ra1515bcb082b49ed"/>
    <p:sldId xmlns:r="http://schemas.openxmlformats.org/officeDocument/2006/relationships" id="258" r:id="R83c7779dab5e4c5b"/>
    <p:sldId xmlns:r="http://schemas.openxmlformats.org/officeDocument/2006/relationships" id="259" r:id="R1a9d3682192b44c8"/>
    <p:sldId xmlns:r="http://schemas.openxmlformats.org/officeDocument/2006/relationships" id="260" r:id="R2b9eb95638fd48f9"/>
    <p:sldId xmlns:r="http://schemas.openxmlformats.org/officeDocument/2006/relationships" id="261" r:id="R62098b73c3b344bf"/>
    <p:sldId xmlns:r="http://schemas.openxmlformats.org/officeDocument/2006/relationships" id="262" r:id="Rb40e2a044a5e48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b95a54095640f7" /><Relationship Type="http://schemas.openxmlformats.org/officeDocument/2006/relationships/slide" Target="/ppt/slides/slide1.xml" Id="R56d9374932d646e3" /><Relationship Type="http://schemas.openxmlformats.org/officeDocument/2006/relationships/slide" Target="/ppt/slides/slide2.xml" Id="Ra1515bcb082b49ed" /><Relationship Type="http://schemas.openxmlformats.org/officeDocument/2006/relationships/slide" Target="/ppt/slides/slide3.xml" Id="R83c7779dab5e4c5b" /><Relationship Type="http://schemas.openxmlformats.org/officeDocument/2006/relationships/slide" Target="/ppt/slides/slide4.xml" Id="R1a9d3682192b44c8" /><Relationship Type="http://schemas.openxmlformats.org/officeDocument/2006/relationships/slide" Target="/ppt/slides/slide5.xml" Id="R2b9eb95638fd48f9" /><Relationship Type="http://schemas.openxmlformats.org/officeDocument/2006/relationships/slide" Target="/ppt/slides/slide6.xml" Id="R62098b73c3b344bf" /><Relationship Type="http://schemas.openxmlformats.org/officeDocument/2006/relationships/slide" Target="/ppt/slides/slide7.xml" Id="Rb40e2a044a5e48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2acc861f1f42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86fa3d3ef4a38" /><Relationship Type="http://schemas.openxmlformats.org/officeDocument/2006/relationships/theme" Target="/ppt/slideMasters/theme/theme1.xml" Id="R37a02dfee8af42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386fa3d3ef4a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95933cf0249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5313bd4b345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bfbdef16e4e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d123a247e48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360bdb96640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a9c24e5c140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1671ae72641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REMO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−414 512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1 819 231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52 912 223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73 248 224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KASRIS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MAROM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SILDRING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REME GERD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ADB Senteret AS, Langgata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4515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983 453 821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