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c7f2aa9b5247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7624f2cbf247fa"/>
  </p:sldMasterIdLst>
  <p:sldIdLst>
    <p:sldId xmlns:r="http://schemas.openxmlformats.org/officeDocument/2006/relationships" id="256" r:id="Re205052c8387452d"/>
    <p:sldId xmlns:r="http://schemas.openxmlformats.org/officeDocument/2006/relationships" id="257" r:id="R216ee12fb0f64b35"/>
    <p:sldId xmlns:r="http://schemas.openxmlformats.org/officeDocument/2006/relationships" id="258" r:id="R6febe9ac62044809"/>
    <p:sldId xmlns:r="http://schemas.openxmlformats.org/officeDocument/2006/relationships" id="259" r:id="R8dae644d1daa4797"/>
    <p:sldId xmlns:r="http://schemas.openxmlformats.org/officeDocument/2006/relationships" id="260" r:id="R8518ac0641eb4485"/>
    <p:sldId xmlns:r="http://schemas.openxmlformats.org/officeDocument/2006/relationships" id="261" r:id="R5da3fa8d4fe74867"/>
    <p:sldId xmlns:r="http://schemas.openxmlformats.org/officeDocument/2006/relationships" id="262" r:id="Rb6305acebca147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7624f2cbf247fa" /><Relationship Type="http://schemas.openxmlformats.org/officeDocument/2006/relationships/slide" Target="/ppt/slides/slide1.xml" Id="Re205052c8387452d" /><Relationship Type="http://schemas.openxmlformats.org/officeDocument/2006/relationships/slide" Target="/ppt/slides/slide2.xml" Id="R216ee12fb0f64b35" /><Relationship Type="http://schemas.openxmlformats.org/officeDocument/2006/relationships/slide" Target="/ppt/slides/slide3.xml" Id="R6febe9ac62044809" /><Relationship Type="http://schemas.openxmlformats.org/officeDocument/2006/relationships/slide" Target="/ppt/slides/slide4.xml" Id="R8dae644d1daa4797" /><Relationship Type="http://schemas.openxmlformats.org/officeDocument/2006/relationships/slide" Target="/ppt/slides/slide5.xml" Id="R8518ac0641eb4485" /><Relationship Type="http://schemas.openxmlformats.org/officeDocument/2006/relationships/slide" Target="/ppt/slides/slide6.xml" Id="R5da3fa8d4fe74867" /><Relationship Type="http://schemas.openxmlformats.org/officeDocument/2006/relationships/slide" Target="/ppt/slides/slide7.xml" Id="Rb6305acebca147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f3c63dd74041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8c04040bc4d05" /><Relationship Type="http://schemas.openxmlformats.org/officeDocument/2006/relationships/theme" Target="/ppt/slideMasters/theme/theme1.xml" Id="Recca710071364f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b8c04040bc4d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f5508c6c64a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77cf618d64f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9c2a39cee46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4f6ad98e145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29e448caf4f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5d4de96bf4e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ee66007444e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PROTAN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PROTAN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PROTAN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PROTAN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PROTAN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PROTAN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423 417 901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−16 422 952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−7 120 731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61 428 760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151 745 027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PROTAN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PROTAN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3413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22 16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post@protan.no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www.protanentreprenor.no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983 386 393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PROTAN ENTREPRENØR AS</a:t>
            </a:r>
          </a:p>
        </p:txBody>
      </p:sp>
    </p:spTree>
  </p:cSld>
  <p:clrMapOvr>
    <a:masterClrMapping xmlns:a="http://schemas.openxmlformats.org/drawingml/2006/main"/>
  </p:clrMapOvr>
</p:sld>
</file>