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a3091de52844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295904e9fe483e"/>
  </p:sldMasterIdLst>
  <p:sldIdLst>
    <p:sldId xmlns:r="http://schemas.openxmlformats.org/officeDocument/2006/relationships" id="256" r:id="Ra61f992bd89e4e70"/>
    <p:sldId xmlns:r="http://schemas.openxmlformats.org/officeDocument/2006/relationships" id="257" r:id="R0fd60cde608149d1"/>
    <p:sldId xmlns:r="http://schemas.openxmlformats.org/officeDocument/2006/relationships" id="258" r:id="R571998872e604547"/>
    <p:sldId xmlns:r="http://schemas.openxmlformats.org/officeDocument/2006/relationships" id="259" r:id="R9430b8037260420b"/>
    <p:sldId xmlns:r="http://schemas.openxmlformats.org/officeDocument/2006/relationships" id="260" r:id="Rf6a3e13cc5e949a4"/>
    <p:sldId xmlns:r="http://schemas.openxmlformats.org/officeDocument/2006/relationships" id="261" r:id="R60da9562949d4428"/>
    <p:sldId xmlns:r="http://schemas.openxmlformats.org/officeDocument/2006/relationships" id="262" r:id="Rf0b41f75e7d446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295904e9fe483e" /><Relationship Type="http://schemas.openxmlformats.org/officeDocument/2006/relationships/slide" Target="/ppt/slides/slide1.xml" Id="Ra61f992bd89e4e70" /><Relationship Type="http://schemas.openxmlformats.org/officeDocument/2006/relationships/slide" Target="/ppt/slides/slide2.xml" Id="R0fd60cde608149d1" /><Relationship Type="http://schemas.openxmlformats.org/officeDocument/2006/relationships/slide" Target="/ppt/slides/slide3.xml" Id="R571998872e604547" /><Relationship Type="http://schemas.openxmlformats.org/officeDocument/2006/relationships/slide" Target="/ppt/slides/slide4.xml" Id="R9430b8037260420b" /><Relationship Type="http://schemas.openxmlformats.org/officeDocument/2006/relationships/slide" Target="/ppt/slides/slide5.xml" Id="Rf6a3e13cc5e949a4" /><Relationship Type="http://schemas.openxmlformats.org/officeDocument/2006/relationships/slide" Target="/ppt/slides/slide6.xml" Id="R60da9562949d4428" /><Relationship Type="http://schemas.openxmlformats.org/officeDocument/2006/relationships/slide" Target="/ppt/slides/slide7.xml" Id="Rf0b41f75e7d446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5107d3595242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37b6ac5b34ea7" /><Relationship Type="http://schemas.openxmlformats.org/officeDocument/2006/relationships/theme" Target="/ppt/slideMasters/theme/theme1.xml" Id="Rd2ae5538515046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3137b6ac5b34e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85f354ece4ca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e5be552084a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15a364b71346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da884e99046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b698325fa4f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19f050fba4f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a86c2bd9a49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ATRACK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ATRACK ENTREPRENØR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9 611 205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68 803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4 700 125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6 340 569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 GJERMUND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Nordre Askvei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3404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983 380 921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ATRACK ENTREPRENØR AS</a:t>
            </a:r>
          </a:p>
        </p:txBody>
      </p:sp>
    </p:spTree>
  </p:cSld>
  <p:clrMapOvr>
    <a:masterClrMapping xmlns:a="http://schemas.openxmlformats.org/drawingml/2006/main"/>
  </p:clrMapOvr>
</p:sld>
</file>