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9e3a3368084b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661a3ba20d437b"/>
  </p:sldMasterIdLst>
  <p:sldIdLst>
    <p:sldId xmlns:r="http://schemas.openxmlformats.org/officeDocument/2006/relationships" id="256" r:id="Red359efa837c4942"/>
    <p:sldId xmlns:r="http://schemas.openxmlformats.org/officeDocument/2006/relationships" id="257" r:id="R2d486fe699c14b1d"/>
    <p:sldId xmlns:r="http://schemas.openxmlformats.org/officeDocument/2006/relationships" id="258" r:id="Rc10dec82fae044e6"/>
    <p:sldId xmlns:r="http://schemas.openxmlformats.org/officeDocument/2006/relationships" id="259" r:id="R9534d1e98d9e4a08"/>
    <p:sldId xmlns:r="http://schemas.openxmlformats.org/officeDocument/2006/relationships" id="260" r:id="R3782f127759a4d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61a3ba20d437b" /><Relationship Type="http://schemas.openxmlformats.org/officeDocument/2006/relationships/slide" Target="/ppt/slides/slide1.xml" Id="Red359efa837c4942" /><Relationship Type="http://schemas.openxmlformats.org/officeDocument/2006/relationships/slide" Target="/ppt/slides/slide2.xml" Id="R2d486fe699c14b1d" /><Relationship Type="http://schemas.openxmlformats.org/officeDocument/2006/relationships/slide" Target="/ppt/slides/slide3.xml" Id="Rc10dec82fae044e6" /><Relationship Type="http://schemas.openxmlformats.org/officeDocument/2006/relationships/slide" Target="/ppt/slides/slide4.xml" Id="R9534d1e98d9e4a08" /><Relationship Type="http://schemas.openxmlformats.org/officeDocument/2006/relationships/slide" Target="/ppt/slides/slide5.xml" Id="R3782f127759a4d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0b36de3d2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c48d088ca4a49" /><Relationship Type="http://schemas.openxmlformats.org/officeDocument/2006/relationships/theme" Target="/ppt/slideMasters/theme/theme1.xml" Id="R0dd2f20b5cc94a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2c48d088ca4a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f5267dda244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56c635c4342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49292189941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f0614934b46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6f294e49d4f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MANDAL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MANDAL REGNSKAPSSERVICE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983 371 213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