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2cd04760d47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f3481d808c44ed"/>
  </p:sldMasterIdLst>
  <p:sldIdLst>
    <p:sldId xmlns:r="http://schemas.openxmlformats.org/officeDocument/2006/relationships" id="256" r:id="Rd9f3ff2e880b4ac5"/>
    <p:sldId xmlns:r="http://schemas.openxmlformats.org/officeDocument/2006/relationships" id="257" r:id="R1a966cb6a84f4df1"/>
    <p:sldId xmlns:r="http://schemas.openxmlformats.org/officeDocument/2006/relationships" id="258" r:id="R18de46f6f41843d9"/>
    <p:sldId xmlns:r="http://schemas.openxmlformats.org/officeDocument/2006/relationships" id="259" r:id="Rb4ca016f1c354015"/>
    <p:sldId xmlns:r="http://schemas.openxmlformats.org/officeDocument/2006/relationships" id="260" r:id="R0f73042e3d2d49c9"/>
    <p:sldId xmlns:r="http://schemas.openxmlformats.org/officeDocument/2006/relationships" id="261" r:id="R35ee3b96959d4f77"/>
    <p:sldId xmlns:r="http://schemas.openxmlformats.org/officeDocument/2006/relationships" id="262" r:id="R27f7a7c60546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3481d808c44ed" /><Relationship Type="http://schemas.openxmlformats.org/officeDocument/2006/relationships/slide" Target="/ppt/slides/slide1.xml" Id="Rd9f3ff2e880b4ac5" /><Relationship Type="http://schemas.openxmlformats.org/officeDocument/2006/relationships/slide" Target="/ppt/slides/slide2.xml" Id="R1a966cb6a84f4df1" /><Relationship Type="http://schemas.openxmlformats.org/officeDocument/2006/relationships/slide" Target="/ppt/slides/slide3.xml" Id="R18de46f6f41843d9" /><Relationship Type="http://schemas.openxmlformats.org/officeDocument/2006/relationships/slide" Target="/ppt/slides/slide4.xml" Id="Rb4ca016f1c354015" /><Relationship Type="http://schemas.openxmlformats.org/officeDocument/2006/relationships/slide" Target="/ppt/slides/slide5.xml" Id="R0f73042e3d2d49c9" /><Relationship Type="http://schemas.openxmlformats.org/officeDocument/2006/relationships/slide" Target="/ppt/slides/slide6.xml" Id="R35ee3b96959d4f77" /><Relationship Type="http://schemas.openxmlformats.org/officeDocument/2006/relationships/slide" Target="/ppt/slides/slide7.xml" Id="R27f7a7c60546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c26ef0532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057a307464d65" /><Relationship Type="http://schemas.openxmlformats.org/officeDocument/2006/relationships/theme" Target="/ppt/slideMasters/theme/theme1.xml" Id="R38b2f2f293f9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057a30746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be9d119a2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a6312533b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93aa425254d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d27ef669b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a3fe739fe4a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d119683c4a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8dd2f4ae48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 INVESTMENTS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456 159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−37 939 736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290 961 499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2 804 250 292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983 350 933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RH INVESTMENTS AS</a:t>
            </a:r>
          </a:p>
        </p:txBody>
      </p:sp>
    </p:spTree>
  </p:cSld>
  <p:clrMapOvr>
    <a:masterClrMapping xmlns:a="http://schemas.openxmlformats.org/drawingml/2006/main"/>
  </p:clrMapOvr>
</p:sld>
</file>