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35cdbf6164f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3a034120541ec"/>
  </p:sldMasterIdLst>
  <p:sldIdLst>
    <p:sldId xmlns:r="http://schemas.openxmlformats.org/officeDocument/2006/relationships" id="256" r:id="R0c85f53c513f418c"/>
    <p:sldId xmlns:r="http://schemas.openxmlformats.org/officeDocument/2006/relationships" id="257" r:id="R62f50796fdfc4c18"/>
    <p:sldId xmlns:r="http://schemas.openxmlformats.org/officeDocument/2006/relationships" id="258" r:id="R6acf085956b04779"/>
    <p:sldId xmlns:r="http://schemas.openxmlformats.org/officeDocument/2006/relationships" id="259" r:id="R4e8c19796af847bf"/>
    <p:sldId xmlns:r="http://schemas.openxmlformats.org/officeDocument/2006/relationships" id="260" r:id="Rf4975b108504492d"/>
    <p:sldId xmlns:r="http://schemas.openxmlformats.org/officeDocument/2006/relationships" id="261" r:id="Rf208d4e56926463c"/>
    <p:sldId xmlns:r="http://schemas.openxmlformats.org/officeDocument/2006/relationships" id="262" r:id="Re8b44e3f4e1c45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3a034120541ec" /><Relationship Type="http://schemas.openxmlformats.org/officeDocument/2006/relationships/slide" Target="/ppt/slides/slide1.xml" Id="R0c85f53c513f418c" /><Relationship Type="http://schemas.openxmlformats.org/officeDocument/2006/relationships/slide" Target="/ppt/slides/slide2.xml" Id="R62f50796fdfc4c18" /><Relationship Type="http://schemas.openxmlformats.org/officeDocument/2006/relationships/slide" Target="/ppt/slides/slide3.xml" Id="R6acf085956b04779" /><Relationship Type="http://schemas.openxmlformats.org/officeDocument/2006/relationships/slide" Target="/ppt/slides/slide4.xml" Id="R4e8c19796af847bf" /><Relationship Type="http://schemas.openxmlformats.org/officeDocument/2006/relationships/slide" Target="/ppt/slides/slide5.xml" Id="Rf4975b108504492d" /><Relationship Type="http://schemas.openxmlformats.org/officeDocument/2006/relationships/slide" Target="/ppt/slides/slide6.xml" Id="Rf208d4e56926463c" /><Relationship Type="http://schemas.openxmlformats.org/officeDocument/2006/relationships/slide" Target="/ppt/slides/slide7.xml" Id="Re8b44e3f4e1c45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60742dd84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a71d962d84d8b" /><Relationship Type="http://schemas.openxmlformats.org/officeDocument/2006/relationships/theme" Target="/ppt/slideMasters/theme/theme1.xml" Id="R8193e7431e5244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a71d962d84d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baf838b6a46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290e5869e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b5ea2a328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01a5c9dea4d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ea69415ef45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9f3424c6b42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84833d7df42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15 430 971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8 184 813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KJELL CHRISTIAN 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TONE KRANGE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AFZAL WAQAS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ANDREASSON BO INGE JÖRGEN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BERGDAL KAROLINE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tone@bas-ark.no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983 196 608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