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18ded8292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a4b17cc734b4c"/>
  </p:sldMasterIdLst>
  <p:sldIdLst>
    <p:sldId xmlns:r="http://schemas.openxmlformats.org/officeDocument/2006/relationships" id="256" r:id="R127adb297274422e"/>
    <p:sldId xmlns:r="http://schemas.openxmlformats.org/officeDocument/2006/relationships" id="257" r:id="Rc6b02a5471054197"/>
    <p:sldId xmlns:r="http://schemas.openxmlformats.org/officeDocument/2006/relationships" id="258" r:id="Rf73da29d605c4a3d"/>
    <p:sldId xmlns:r="http://schemas.openxmlformats.org/officeDocument/2006/relationships" id="259" r:id="R3d30a7a981df439d"/>
    <p:sldId xmlns:r="http://schemas.openxmlformats.org/officeDocument/2006/relationships" id="260" r:id="Rabad0ae224384f56"/>
    <p:sldId xmlns:r="http://schemas.openxmlformats.org/officeDocument/2006/relationships" id="261" r:id="R22f63be3335e447f"/>
    <p:sldId xmlns:r="http://schemas.openxmlformats.org/officeDocument/2006/relationships" id="262" r:id="R4db994c3ee51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a4b17cc734b4c" /><Relationship Type="http://schemas.openxmlformats.org/officeDocument/2006/relationships/slide" Target="/ppt/slides/slide1.xml" Id="R127adb297274422e" /><Relationship Type="http://schemas.openxmlformats.org/officeDocument/2006/relationships/slide" Target="/ppt/slides/slide2.xml" Id="Rc6b02a5471054197" /><Relationship Type="http://schemas.openxmlformats.org/officeDocument/2006/relationships/slide" Target="/ppt/slides/slide3.xml" Id="Rf73da29d605c4a3d" /><Relationship Type="http://schemas.openxmlformats.org/officeDocument/2006/relationships/slide" Target="/ppt/slides/slide4.xml" Id="R3d30a7a981df439d" /><Relationship Type="http://schemas.openxmlformats.org/officeDocument/2006/relationships/slide" Target="/ppt/slides/slide5.xml" Id="Rabad0ae224384f56" /><Relationship Type="http://schemas.openxmlformats.org/officeDocument/2006/relationships/slide" Target="/ppt/slides/slide6.xml" Id="R22f63be3335e447f" /><Relationship Type="http://schemas.openxmlformats.org/officeDocument/2006/relationships/slide" Target="/ppt/slides/slide7.xml" Id="R4db994c3ee51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23211a624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5e77a6e854b28" /><Relationship Type="http://schemas.openxmlformats.org/officeDocument/2006/relationships/theme" Target="/ppt/slideMasters/theme/theme1.xml" Id="R7824668e3304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f5e77a6e85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6ea1949e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e15f634c5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9b4ecd21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52fdf3a5349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1f825b3c64e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c0b143ac84a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675895187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