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c92564b5eed49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3e1656f0604ebb"/>
  </p:sldMasterIdLst>
  <p:sldIdLst>
    <p:sldId xmlns:r="http://schemas.openxmlformats.org/officeDocument/2006/relationships" id="256" r:id="R207adcc27ea043b5"/>
    <p:sldId xmlns:r="http://schemas.openxmlformats.org/officeDocument/2006/relationships" id="257" r:id="R0611a62d17644aee"/>
    <p:sldId xmlns:r="http://schemas.openxmlformats.org/officeDocument/2006/relationships" id="258" r:id="R232a325cda324a3b"/>
    <p:sldId xmlns:r="http://schemas.openxmlformats.org/officeDocument/2006/relationships" id="259" r:id="Reab62d0c56b14ecd"/>
    <p:sldId xmlns:r="http://schemas.openxmlformats.org/officeDocument/2006/relationships" id="260" r:id="R5bdc0cf62efc4685"/>
    <p:sldId xmlns:r="http://schemas.openxmlformats.org/officeDocument/2006/relationships" id="261" r:id="R1600594a58c649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3e1656f0604ebb" /><Relationship Type="http://schemas.openxmlformats.org/officeDocument/2006/relationships/slide" Target="/ppt/slides/slide1.xml" Id="R207adcc27ea043b5" /><Relationship Type="http://schemas.openxmlformats.org/officeDocument/2006/relationships/slide" Target="/ppt/slides/slide2.xml" Id="R0611a62d17644aee" /><Relationship Type="http://schemas.openxmlformats.org/officeDocument/2006/relationships/slide" Target="/ppt/slides/slide3.xml" Id="R232a325cda324a3b" /><Relationship Type="http://schemas.openxmlformats.org/officeDocument/2006/relationships/slide" Target="/ppt/slides/slide4.xml" Id="Reab62d0c56b14ecd" /><Relationship Type="http://schemas.openxmlformats.org/officeDocument/2006/relationships/slide" Target="/ppt/slides/slide5.xml" Id="R5bdc0cf62efc4685" /><Relationship Type="http://schemas.openxmlformats.org/officeDocument/2006/relationships/slide" Target="/ppt/slides/slide6.xml" Id="R1600594a58c649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7c3d0b5cfe46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184088f574a3c" /><Relationship Type="http://schemas.openxmlformats.org/officeDocument/2006/relationships/theme" Target="/ppt/slideMasters/theme/theme1.xml" Id="R0eac6a7020114b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6184088f574a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44fec109c40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fbeca57ad145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2dd1e1fb448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f84a259e4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ef4d0fce94d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5a435e53241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DIXI SORTLAND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DIXI SORTLAND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9 464 219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1 816 928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1 516 804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1 888 421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3 556 143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982 990 513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DIXI SORTLAND AS</a:t>
            </a:r>
          </a:p>
        </p:txBody>
      </p:sp>
    </p:spTree>
  </p:cSld>
  <p:clrMapOvr>
    <a:masterClrMapping xmlns:a="http://schemas.openxmlformats.org/drawingml/2006/main"/>
  </p:clrMapOvr>
</p:sld>
</file>