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8b3bfbbb6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a6d387cb641e1"/>
  </p:sldMasterIdLst>
  <p:sldIdLst>
    <p:sldId xmlns:r="http://schemas.openxmlformats.org/officeDocument/2006/relationships" id="256" r:id="Ra4eb9fea16a44dcc"/>
    <p:sldId xmlns:r="http://schemas.openxmlformats.org/officeDocument/2006/relationships" id="257" r:id="R253cfae970db492e"/>
    <p:sldId xmlns:r="http://schemas.openxmlformats.org/officeDocument/2006/relationships" id="258" r:id="Rf361231b7f5942e1"/>
    <p:sldId xmlns:r="http://schemas.openxmlformats.org/officeDocument/2006/relationships" id="259" r:id="R9daa724460924b6d"/>
    <p:sldId xmlns:r="http://schemas.openxmlformats.org/officeDocument/2006/relationships" id="260" r:id="Rd747140d0999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a6d387cb641e1" /><Relationship Type="http://schemas.openxmlformats.org/officeDocument/2006/relationships/slide" Target="/ppt/slides/slide1.xml" Id="Ra4eb9fea16a44dcc" /><Relationship Type="http://schemas.openxmlformats.org/officeDocument/2006/relationships/slide" Target="/ppt/slides/slide2.xml" Id="R253cfae970db492e" /><Relationship Type="http://schemas.openxmlformats.org/officeDocument/2006/relationships/slide" Target="/ppt/slides/slide3.xml" Id="Rf361231b7f5942e1" /><Relationship Type="http://schemas.openxmlformats.org/officeDocument/2006/relationships/slide" Target="/ppt/slides/slide4.xml" Id="R9daa724460924b6d" /><Relationship Type="http://schemas.openxmlformats.org/officeDocument/2006/relationships/slide" Target="/ppt/slides/slide5.xml" Id="Rd747140d0999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aa3d02cd745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6193a520e4e3e" /><Relationship Type="http://schemas.openxmlformats.org/officeDocument/2006/relationships/theme" Target="/ppt/slideMasters/theme/theme1.xml" Id="R12e0307b2f04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6193a520e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1e8eaffd7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324f36c3c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0664ca8c4b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f9241b6a142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9bbd2999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ELTREK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ELTREK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982 895 340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