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06116c36a2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0303b822ca425d"/>
  </p:sldMasterIdLst>
  <p:sldIdLst>
    <p:sldId xmlns:r="http://schemas.openxmlformats.org/officeDocument/2006/relationships" id="256" r:id="R56113979057041b7"/>
    <p:sldId xmlns:r="http://schemas.openxmlformats.org/officeDocument/2006/relationships" id="257" r:id="R9a08fb31bedb4abc"/>
    <p:sldId xmlns:r="http://schemas.openxmlformats.org/officeDocument/2006/relationships" id="258" r:id="Rce8078e94a144cee"/>
    <p:sldId xmlns:r="http://schemas.openxmlformats.org/officeDocument/2006/relationships" id="259" r:id="R92849620a7c44445"/>
    <p:sldId xmlns:r="http://schemas.openxmlformats.org/officeDocument/2006/relationships" id="260" r:id="R24a0e6ec5f0d49c2"/>
    <p:sldId xmlns:r="http://schemas.openxmlformats.org/officeDocument/2006/relationships" id="261" r:id="R252dd78aba0b499e"/>
    <p:sldId xmlns:r="http://schemas.openxmlformats.org/officeDocument/2006/relationships" id="262" r:id="Racccaba3020f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303b822ca425d" /><Relationship Type="http://schemas.openxmlformats.org/officeDocument/2006/relationships/slide" Target="/ppt/slides/slide1.xml" Id="R56113979057041b7" /><Relationship Type="http://schemas.openxmlformats.org/officeDocument/2006/relationships/slide" Target="/ppt/slides/slide2.xml" Id="R9a08fb31bedb4abc" /><Relationship Type="http://schemas.openxmlformats.org/officeDocument/2006/relationships/slide" Target="/ppt/slides/slide3.xml" Id="Rce8078e94a144cee" /><Relationship Type="http://schemas.openxmlformats.org/officeDocument/2006/relationships/slide" Target="/ppt/slides/slide4.xml" Id="R92849620a7c44445" /><Relationship Type="http://schemas.openxmlformats.org/officeDocument/2006/relationships/slide" Target="/ppt/slides/slide5.xml" Id="R24a0e6ec5f0d49c2" /><Relationship Type="http://schemas.openxmlformats.org/officeDocument/2006/relationships/slide" Target="/ppt/slides/slide6.xml" Id="R252dd78aba0b499e" /><Relationship Type="http://schemas.openxmlformats.org/officeDocument/2006/relationships/slide" Target="/ppt/slides/slide7.xml" Id="Racccaba3020f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cddf4278ba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696d01014d26" /><Relationship Type="http://schemas.openxmlformats.org/officeDocument/2006/relationships/theme" Target="/ppt/slideMasters/theme/theme1.xml" Id="R37a431f8fe83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a696d0101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27dad1f1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dce84560d43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908031bd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a6c5d7f8a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850238a01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90191fd25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5db102e72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ØKONOMI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1 442 627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Krognessvegen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74 50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982 562 813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