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3f2b4640b2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6e48e54b9f4715"/>
  </p:sldMasterIdLst>
  <p:sldIdLst>
    <p:sldId xmlns:r="http://schemas.openxmlformats.org/officeDocument/2006/relationships" id="256" r:id="Rc194b61e19b243e9"/>
    <p:sldId xmlns:r="http://schemas.openxmlformats.org/officeDocument/2006/relationships" id="257" r:id="R47ac1915228048c2"/>
    <p:sldId xmlns:r="http://schemas.openxmlformats.org/officeDocument/2006/relationships" id="258" r:id="Rd0e8a18ce80b4977"/>
    <p:sldId xmlns:r="http://schemas.openxmlformats.org/officeDocument/2006/relationships" id="259" r:id="Rc921d8e86c9a4aef"/>
    <p:sldId xmlns:r="http://schemas.openxmlformats.org/officeDocument/2006/relationships" id="260" r:id="Rb6fd9521b1154129"/>
    <p:sldId xmlns:r="http://schemas.openxmlformats.org/officeDocument/2006/relationships" id="261" r:id="R998362cae15041d0"/>
    <p:sldId xmlns:r="http://schemas.openxmlformats.org/officeDocument/2006/relationships" id="262" r:id="Re0b5692391bb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e48e54b9f4715" /><Relationship Type="http://schemas.openxmlformats.org/officeDocument/2006/relationships/slide" Target="/ppt/slides/slide1.xml" Id="Rc194b61e19b243e9" /><Relationship Type="http://schemas.openxmlformats.org/officeDocument/2006/relationships/slide" Target="/ppt/slides/slide2.xml" Id="R47ac1915228048c2" /><Relationship Type="http://schemas.openxmlformats.org/officeDocument/2006/relationships/slide" Target="/ppt/slides/slide3.xml" Id="Rd0e8a18ce80b4977" /><Relationship Type="http://schemas.openxmlformats.org/officeDocument/2006/relationships/slide" Target="/ppt/slides/slide4.xml" Id="Rc921d8e86c9a4aef" /><Relationship Type="http://schemas.openxmlformats.org/officeDocument/2006/relationships/slide" Target="/ppt/slides/slide5.xml" Id="Rb6fd9521b1154129" /><Relationship Type="http://schemas.openxmlformats.org/officeDocument/2006/relationships/slide" Target="/ppt/slides/slide6.xml" Id="R998362cae15041d0" /><Relationship Type="http://schemas.openxmlformats.org/officeDocument/2006/relationships/slide" Target="/ppt/slides/slide7.xml" Id="Re0b5692391bb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43be1ca3b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fca5eb16e4e36" /><Relationship Type="http://schemas.openxmlformats.org/officeDocument/2006/relationships/theme" Target="/ppt/slideMasters/theme/theme1.xml" Id="Rebeb73b8aa42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9fca5eb16e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2e1c3338c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2e7afded340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1ea624f8a48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feb57e5a641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ca7f6795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9edc0ffc24e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4d3bda0d7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HOLDINGSELSKAP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HOLDINGSELSKAP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Fjellterrasse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