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3c4572691f41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d9e1ac57db4760"/>
  </p:sldMasterIdLst>
  <p:sldIdLst>
    <p:sldId xmlns:r="http://schemas.openxmlformats.org/officeDocument/2006/relationships" id="256" r:id="Rdb041cef2ceb490d"/>
    <p:sldId xmlns:r="http://schemas.openxmlformats.org/officeDocument/2006/relationships" id="257" r:id="R25435a56dbf44655"/>
    <p:sldId xmlns:r="http://schemas.openxmlformats.org/officeDocument/2006/relationships" id="258" r:id="R9b29a90d22784320"/>
    <p:sldId xmlns:r="http://schemas.openxmlformats.org/officeDocument/2006/relationships" id="259" r:id="R96dc0b30b66e4d28"/>
    <p:sldId xmlns:r="http://schemas.openxmlformats.org/officeDocument/2006/relationships" id="260" r:id="R23e6b564d0c740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d9e1ac57db4760" /><Relationship Type="http://schemas.openxmlformats.org/officeDocument/2006/relationships/slide" Target="/ppt/slides/slide1.xml" Id="Rdb041cef2ceb490d" /><Relationship Type="http://schemas.openxmlformats.org/officeDocument/2006/relationships/slide" Target="/ppt/slides/slide2.xml" Id="R25435a56dbf44655" /><Relationship Type="http://schemas.openxmlformats.org/officeDocument/2006/relationships/slide" Target="/ppt/slides/slide3.xml" Id="R9b29a90d22784320" /><Relationship Type="http://schemas.openxmlformats.org/officeDocument/2006/relationships/slide" Target="/ppt/slides/slide4.xml" Id="R96dc0b30b66e4d28" /><Relationship Type="http://schemas.openxmlformats.org/officeDocument/2006/relationships/slide" Target="/ppt/slides/slide5.xml" Id="R23e6b564d0c740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76ed9aeaeb44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77cb38332744f7" /><Relationship Type="http://schemas.openxmlformats.org/officeDocument/2006/relationships/theme" Target="/ppt/slideMasters/theme/theme1.xml" Id="R839321435d644d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77cb38332744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fbd304bc4046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466a8805b444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d1724d3944b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93b93af87f43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5d6c4eae3344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LØKKEMYRA LAGERHALL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LØKKEMYRA LAGERHALL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LØKKEMYRA LAGERHALL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LØKKEMYRA LAGERHALL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LØKKEMYRA LAGERHALL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LØKKEMYRA LAGERHALL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982 432 413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LØKKEMYRA LAGERHALL AS</a:t>
            </a:r>
          </a:p>
        </p:txBody>
      </p:sp>
    </p:spTree>
  </p:cSld>
  <p:clrMapOvr>
    <a:masterClrMapping xmlns:a="http://schemas.openxmlformats.org/drawingml/2006/main"/>
  </p:clrMapOvr>
</p:sld>
</file>