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282eb90f4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633339ac724bb3"/>
  </p:sldMasterIdLst>
  <p:sldIdLst>
    <p:sldId xmlns:r="http://schemas.openxmlformats.org/officeDocument/2006/relationships" id="256" r:id="R0ee9dc61899c4aa9"/>
    <p:sldId xmlns:r="http://schemas.openxmlformats.org/officeDocument/2006/relationships" id="257" r:id="Ra0ad77ce8e734a2e"/>
    <p:sldId xmlns:r="http://schemas.openxmlformats.org/officeDocument/2006/relationships" id="258" r:id="Ra7cf75b86e6146da"/>
    <p:sldId xmlns:r="http://schemas.openxmlformats.org/officeDocument/2006/relationships" id="259" r:id="R9143a6ff043c4646"/>
    <p:sldId xmlns:r="http://schemas.openxmlformats.org/officeDocument/2006/relationships" id="260" r:id="R3ab195f45128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633339ac724bb3" /><Relationship Type="http://schemas.openxmlformats.org/officeDocument/2006/relationships/slide" Target="/ppt/slides/slide1.xml" Id="R0ee9dc61899c4aa9" /><Relationship Type="http://schemas.openxmlformats.org/officeDocument/2006/relationships/slide" Target="/ppt/slides/slide2.xml" Id="Ra0ad77ce8e734a2e" /><Relationship Type="http://schemas.openxmlformats.org/officeDocument/2006/relationships/slide" Target="/ppt/slides/slide3.xml" Id="Ra7cf75b86e6146da" /><Relationship Type="http://schemas.openxmlformats.org/officeDocument/2006/relationships/slide" Target="/ppt/slides/slide4.xml" Id="R9143a6ff043c4646" /><Relationship Type="http://schemas.openxmlformats.org/officeDocument/2006/relationships/slide" Target="/ppt/slides/slide5.xml" Id="R3ab195f45128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cc99a41e2d45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ccd6781a141bd" /><Relationship Type="http://schemas.openxmlformats.org/officeDocument/2006/relationships/theme" Target="/ppt/slideMasters/theme/theme1.xml" Id="Rc0bd4bf81cdf4e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8ccd6781a1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e41b6c7284a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346c3ba3741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df13dbeb446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6bd6c7604a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0a204fa8b4e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982 372 607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IHLEN AS</a:t>
            </a:r>
          </a:p>
        </p:txBody>
      </p:sp>
    </p:spTree>
  </p:cSld>
  <p:clrMapOvr>
    <a:masterClrMapping xmlns:a="http://schemas.openxmlformats.org/drawingml/2006/main"/>
  </p:clrMapOvr>
</p:sld>
</file>