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abb5ad875344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05087ec43455b"/>
  </p:sldMasterIdLst>
  <p:sldIdLst>
    <p:sldId xmlns:r="http://schemas.openxmlformats.org/officeDocument/2006/relationships" id="256" r:id="R7f9fe7529672448a"/>
    <p:sldId xmlns:r="http://schemas.openxmlformats.org/officeDocument/2006/relationships" id="257" r:id="Rf17220d633b74aa2"/>
    <p:sldId xmlns:r="http://schemas.openxmlformats.org/officeDocument/2006/relationships" id="258" r:id="Rd860c0fa66c14e4e"/>
    <p:sldId xmlns:r="http://schemas.openxmlformats.org/officeDocument/2006/relationships" id="259" r:id="Rcf4d14d6c31046f0"/>
    <p:sldId xmlns:r="http://schemas.openxmlformats.org/officeDocument/2006/relationships" id="260" r:id="R40d078b4aa1a41ab"/>
    <p:sldId xmlns:r="http://schemas.openxmlformats.org/officeDocument/2006/relationships" id="261" r:id="R516cdaca0b9a42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05087ec43455b" /><Relationship Type="http://schemas.openxmlformats.org/officeDocument/2006/relationships/slide" Target="/ppt/slides/slide1.xml" Id="R7f9fe7529672448a" /><Relationship Type="http://schemas.openxmlformats.org/officeDocument/2006/relationships/slide" Target="/ppt/slides/slide2.xml" Id="Rf17220d633b74aa2" /><Relationship Type="http://schemas.openxmlformats.org/officeDocument/2006/relationships/slide" Target="/ppt/slides/slide3.xml" Id="Rd860c0fa66c14e4e" /><Relationship Type="http://schemas.openxmlformats.org/officeDocument/2006/relationships/slide" Target="/ppt/slides/slide4.xml" Id="Rcf4d14d6c31046f0" /><Relationship Type="http://schemas.openxmlformats.org/officeDocument/2006/relationships/slide" Target="/ppt/slides/slide5.xml" Id="R40d078b4aa1a41ab" /><Relationship Type="http://schemas.openxmlformats.org/officeDocument/2006/relationships/slide" Target="/ppt/slides/slide6.xml" Id="R516cdaca0b9a42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331198c254d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dcb74ec084911" /><Relationship Type="http://schemas.openxmlformats.org/officeDocument/2006/relationships/theme" Target="/ppt/slideMasters/theme/theme1.xml" Id="R9bef62adb48f45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ddcb74ec08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6f418cc61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f08593aca44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715a154d643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ac8b6abb440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3e00ce468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46d4298e0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SVENSSON NØKLEBY ADVOKATFIRMA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NØKLEBY ADVOKATFIRMA ANS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95 976 209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8 070 891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7 878 843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14 602 444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34 909 351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55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post@snadvokat.no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SVENSSON NØKLEBY ADVOKATFIRMA ANS</a:t>
            </a:r>
          </a:p>
        </p:txBody>
      </p:sp>
    </p:spTree>
  </p:cSld>
  <p:clrMapOvr>
    <a:masterClrMapping xmlns:a="http://schemas.openxmlformats.org/drawingml/2006/main"/>
  </p:clrMapOvr>
</p:sld>
</file>