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e33b4dc2c044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86852f3d274477"/>
  </p:sldMasterIdLst>
  <p:sldIdLst>
    <p:sldId xmlns:r="http://schemas.openxmlformats.org/officeDocument/2006/relationships" id="256" r:id="Rbca9cfe40beb4524"/>
    <p:sldId xmlns:r="http://schemas.openxmlformats.org/officeDocument/2006/relationships" id="257" r:id="R75907c6d6fdf4ee8"/>
    <p:sldId xmlns:r="http://schemas.openxmlformats.org/officeDocument/2006/relationships" id="258" r:id="Rd57b8fffc2404dfa"/>
    <p:sldId xmlns:r="http://schemas.openxmlformats.org/officeDocument/2006/relationships" id="259" r:id="Ra7a93c6ff51f4f7a"/>
    <p:sldId xmlns:r="http://schemas.openxmlformats.org/officeDocument/2006/relationships" id="260" r:id="R536c19942c2c449b"/>
    <p:sldId xmlns:r="http://schemas.openxmlformats.org/officeDocument/2006/relationships" id="261" r:id="R6fc38c64aa1e4e3b"/>
    <p:sldId xmlns:r="http://schemas.openxmlformats.org/officeDocument/2006/relationships" id="262" r:id="Rd9ef05c7d84044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86852f3d274477" /><Relationship Type="http://schemas.openxmlformats.org/officeDocument/2006/relationships/slide" Target="/ppt/slides/slide1.xml" Id="Rbca9cfe40beb4524" /><Relationship Type="http://schemas.openxmlformats.org/officeDocument/2006/relationships/slide" Target="/ppt/slides/slide2.xml" Id="R75907c6d6fdf4ee8" /><Relationship Type="http://schemas.openxmlformats.org/officeDocument/2006/relationships/slide" Target="/ppt/slides/slide3.xml" Id="Rd57b8fffc2404dfa" /><Relationship Type="http://schemas.openxmlformats.org/officeDocument/2006/relationships/slide" Target="/ppt/slides/slide4.xml" Id="Ra7a93c6ff51f4f7a" /><Relationship Type="http://schemas.openxmlformats.org/officeDocument/2006/relationships/slide" Target="/ppt/slides/slide5.xml" Id="R536c19942c2c449b" /><Relationship Type="http://schemas.openxmlformats.org/officeDocument/2006/relationships/slide" Target="/ppt/slides/slide6.xml" Id="R6fc38c64aa1e4e3b" /><Relationship Type="http://schemas.openxmlformats.org/officeDocument/2006/relationships/slide" Target="/ppt/slides/slide7.xml" Id="Rd9ef05c7d84044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25fdd96a6d4b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0b0925dee40cd" /><Relationship Type="http://schemas.openxmlformats.org/officeDocument/2006/relationships/theme" Target="/ppt/slideMasters/theme/theme1.xml" Id="R9408d39c77ba41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50b0925dee40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8db6519da48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8628d76f04e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db670978548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094404d9f4a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b564588ab45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60c2e3e9647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16e76107949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LINDBAK OFFICE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LINDBAK OFFICE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LINDBAK OFFICE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LINDBAK OFFICE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LINDBAK OFFICE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LINDBAK OFFICE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334 062 315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14 854 411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13 297 593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58 299 621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130 393 442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LINDBAK OFFICE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LINDBAK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LINDBAK OFFICE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Nordslettvegen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96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www.lindbak.no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982 313 821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LINDBAK OFFICE AS</a:t>
            </a:r>
          </a:p>
        </p:txBody>
      </p:sp>
    </p:spTree>
  </p:cSld>
  <p:clrMapOvr>
    <a:masterClrMapping xmlns:a="http://schemas.openxmlformats.org/drawingml/2006/main"/>
  </p:clrMapOvr>
</p:sld>
</file>