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34558bef4343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2a6f086b7746ea"/>
  </p:sldMasterIdLst>
  <p:sldIdLst>
    <p:sldId xmlns:r="http://schemas.openxmlformats.org/officeDocument/2006/relationships" id="256" r:id="Rb72b504bb4ca4a03"/>
    <p:sldId xmlns:r="http://schemas.openxmlformats.org/officeDocument/2006/relationships" id="257" r:id="Reada8354a5cd4709"/>
    <p:sldId xmlns:r="http://schemas.openxmlformats.org/officeDocument/2006/relationships" id="258" r:id="Ra7f95b083fb943c2"/>
    <p:sldId xmlns:r="http://schemas.openxmlformats.org/officeDocument/2006/relationships" id="259" r:id="R9733d1eaf9724e56"/>
    <p:sldId xmlns:r="http://schemas.openxmlformats.org/officeDocument/2006/relationships" id="260" r:id="Rd311a4cd9a8d4f05"/>
    <p:sldId xmlns:r="http://schemas.openxmlformats.org/officeDocument/2006/relationships" id="261" r:id="Ra0a59d31c4d04127"/>
    <p:sldId xmlns:r="http://schemas.openxmlformats.org/officeDocument/2006/relationships" id="262" r:id="R1b1b416605cc4d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2a6f086b7746ea" /><Relationship Type="http://schemas.openxmlformats.org/officeDocument/2006/relationships/slide" Target="/ppt/slides/slide1.xml" Id="Rb72b504bb4ca4a03" /><Relationship Type="http://schemas.openxmlformats.org/officeDocument/2006/relationships/slide" Target="/ppt/slides/slide2.xml" Id="Reada8354a5cd4709" /><Relationship Type="http://schemas.openxmlformats.org/officeDocument/2006/relationships/slide" Target="/ppt/slides/slide3.xml" Id="Ra7f95b083fb943c2" /><Relationship Type="http://schemas.openxmlformats.org/officeDocument/2006/relationships/slide" Target="/ppt/slides/slide4.xml" Id="R9733d1eaf9724e56" /><Relationship Type="http://schemas.openxmlformats.org/officeDocument/2006/relationships/slide" Target="/ppt/slides/slide5.xml" Id="Rd311a4cd9a8d4f05" /><Relationship Type="http://schemas.openxmlformats.org/officeDocument/2006/relationships/slide" Target="/ppt/slides/slide6.xml" Id="Ra0a59d31c4d04127" /><Relationship Type="http://schemas.openxmlformats.org/officeDocument/2006/relationships/slide" Target="/ppt/slides/slide7.xml" Id="R1b1b416605cc4d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7ef1accc8548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cef414fc34b7c" /><Relationship Type="http://schemas.openxmlformats.org/officeDocument/2006/relationships/theme" Target="/ppt/slideMasters/theme/theme1.xml" Id="Ra29e426fdb274f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0cef414fc34b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1536fc78441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0e6b341b14e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5540ddaf44b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f7eb1689e46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3b188631f43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b698f6f4f43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0dfda687e47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 WIIK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 WIIK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−329 891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12 294 461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33 012 725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41 294 854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WIIK BO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96 38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982 274 613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