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88211e47474a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5b262b41494ffb"/>
  </p:sldMasterIdLst>
  <p:sldIdLst>
    <p:sldId xmlns:r="http://schemas.openxmlformats.org/officeDocument/2006/relationships" id="256" r:id="Ra8d551bbda674f99"/>
    <p:sldId xmlns:r="http://schemas.openxmlformats.org/officeDocument/2006/relationships" id="257" r:id="R6c6f2104b8914d09"/>
    <p:sldId xmlns:r="http://schemas.openxmlformats.org/officeDocument/2006/relationships" id="258" r:id="R38c580d1e0ed4c3e"/>
    <p:sldId xmlns:r="http://schemas.openxmlformats.org/officeDocument/2006/relationships" id="259" r:id="R42806b1952794e95"/>
    <p:sldId xmlns:r="http://schemas.openxmlformats.org/officeDocument/2006/relationships" id="260" r:id="Rd8a180f470e943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b262b41494ffb" /><Relationship Type="http://schemas.openxmlformats.org/officeDocument/2006/relationships/slide" Target="/ppt/slides/slide1.xml" Id="Ra8d551bbda674f99" /><Relationship Type="http://schemas.openxmlformats.org/officeDocument/2006/relationships/slide" Target="/ppt/slides/slide2.xml" Id="R6c6f2104b8914d09" /><Relationship Type="http://schemas.openxmlformats.org/officeDocument/2006/relationships/slide" Target="/ppt/slides/slide3.xml" Id="R38c580d1e0ed4c3e" /><Relationship Type="http://schemas.openxmlformats.org/officeDocument/2006/relationships/slide" Target="/ppt/slides/slide4.xml" Id="R42806b1952794e95" /><Relationship Type="http://schemas.openxmlformats.org/officeDocument/2006/relationships/slide" Target="/ppt/slides/slide5.xml" Id="Rd8a180f470e943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525211c36743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a76de6d67407b" /><Relationship Type="http://schemas.openxmlformats.org/officeDocument/2006/relationships/theme" Target="/ppt/slideMasters/theme/theme1.xml" Id="Rc9d5c87fb1274b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3a76de6d6740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70f65908b4b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e46ed7dd94c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4101b8b8749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f50973f974c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297dfc52647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 NÆRINGSMEGLING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 NÆRINGSMEGLING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982 260 310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NÆRINGSMEGLING AS</a:t>
            </a:r>
          </a:p>
        </p:txBody>
      </p:sp>
    </p:spTree>
  </p:cSld>
  <p:clrMapOvr>
    <a:masterClrMapping xmlns:a="http://schemas.openxmlformats.org/drawingml/2006/main"/>
  </p:clrMapOvr>
</p:sld>
</file>