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2b3727e9a243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7fc1090ac142c3"/>
  </p:sldMasterIdLst>
  <p:sldIdLst>
    <p:sldId xmlns:r="http://schemas.openxmlformats.org/officeDocument/2006/relationships" id="256" r:id="R4a25595bba454b77"/>
    <p:sldId xmlns:r="http://schemas.openxmlformats.org/officeDocument/2006/relationships" id="257" r:id="R0f21526f806e4083"/>
    <p:sldId xmlns:r="http://schemas.openxmlformats.org/officeDocument/2006/relationships" id="258" r:id="R384aee6fc5c942bb"/>
    <p:sldId xmlns:r="http://schemas.openxmlformats.org/officeDocument/2006/relationships" id="259" r:id="R7c553cf82eb14a10"/>
    <p:sldId xmlns:r="http://schemas.openxmlformats.org/officeDocument/2006/relationships" id="260" r:id="R50599a2de1c94abe"/>
    <p:sldId xmlns:r="http://schemas.openxmlformats.org/officeDocument/2006/relationships" id="261" r:id="Rf8673e8160d741fb"/>
    <p:sldId xmlns:r="http://schemas.openxmlformats.org/officeDocument/2006/relationships" id="262" r:id="R7c26a5dad3c244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fc1090ac142c3" /><Relationship Type="http://schemas.openxmlformats.org/officeDocument/2006/relationships/slide" Target="/ppt/slides/slide1.xml" Id="R4a25595bba454b77" /><Relationship Type="http://schemas.openxmlformats.org/officeDocument/2006/relationships/slide" Target="/ppt/slides/slide2.xml" Id="R0f21526f806e4083" /><Relationship Type="http://schemas.openxmlformats.org/officeDocument/2006/relationships/slide" Target="/ppt/slides/slide3.xml" Id="R384aee6fc5c942bb" /><Relationship Type="http://schemas.openxmlformats.org/officeDocument/2006/relationships/slide" Target="/ppt/slides/slide4.xml" Id="R7c553cf82eb14a10" /><Relationship Type="http://schemas.openxmlformats.org/officeDocument/2006/relationships/slide" Target="/ppt/slides/slide5.xml" Id="R50599a2de1c94abe" /><Relationship Type="http://schemas.openxmlformats.org/officeDocument/2006/relationships/slide" Target="/ppt/slides/slide6.xml" Id="Rf8673e8160d741fb" /><Relationship Type="http://schemas.openxmlformats.org/officeDocument/2006/relationships/slide" Target="/ppt/slides/slide7.xml" Id="R7c26a5dad3c244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f336a0d7849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a09eb8b554f5b" /><Relationship Type="http://schemas.openxmlformats.org/officeDocument/2006/relationships/theme" Target="/ppt/slideMasters/theme/theme1.xml" Id="Rc5a924e66467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ea09eb8b554f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616ed45ad40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6b8375a8440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671065e5e4e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e11a8ac7d4a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2c008c4444d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13fbdd0c842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d6b1b32bc46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LØVDALS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LØVDALS TREVARE AS ble etablert [år] og holder til i Songe.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501 826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642 651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4 510 848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 SVEIN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 ALEXANDER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 MALENE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Lindlandsveien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4909 Songe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16 41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982 153 190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LØVDALS TREVARE AS</a:t>
            </a:r>
          </a:p>
        </p:txBody>
      </p:sp>
    </p:spTree>
  </p:cSld>
  <p:clrMapOvr>
    <a:masterClrMapping xmlns:a="http://schemas.openxmlformats.org/drawingml/2006/main"/>
  </p:clrMapOvr>
</p:sld>
</file>