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f6b07cbcc74b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78f1cf7df14c85"/>
  </p:sldMasterIdLst>
  <p:sldIdLst>
    <p:sldId xmlns:r="http://schemas.openxmlformats.org/officeDocument/2006/relationships" id="256" r:id="R5f9bb0d778404c59"/>
    <p:sldId xmlns:r="http://schemas.openxmlformats.org/officeDocument/2006/relationships" id="257" r:id="R2546f21eb38542c9"/>
    <p:sldId xmlns:r="http://schemas.openxmlformats.org/officeDocument/2006/relationships" id="258" r:id="Rf4934ee89d4d4484"/>
    <p:sldId xmlns:r="http://schemas.openxmlformats.org/officeDocument/2006/relationships" id="259" r:id="R3c5bf69e488a42fe"/>
    <p:sldId xmlns:r="http://schemas.openxmlformats.org/officeDocument/2006/relationships" id="260" r:id="Rf09386ce2f164012"/>
    <p:sldId xmlns:r="http://schemas.openxmlformats.org/officeDocument/2006/relationships" id="261" r:id="R407ff2b9c1884fb6"/>
    <p:sldId xmlns:r="http://schemas.openxmlformats.org/officeDocument/2006/relationships" id="262" r:id="Raee9797037c142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8f1cf7df14c85" /><Relationship Type="http://schemas.openxmlformats.org/officeDocument/2006/relationships/slide" Target="/ppt/slides/slide1.xml" Id="R5f9bb0d778404c59" /><Relationship Type="http://schemas.openxmlformats.org/officeDocument/2006/relationships/slide" Target="/ppt/slides/slide2.xml" Id="R2546f21eb38542c9" /><Relationship Type="http://schemas.openxmlformats.org/officeDocument/2006/relationships/slide" Target="/ppt/slides/slide3.xml" Id="Rf4934ee89d4d4484" /><Relationship Type="http://schemas.openxmlformats.org/officeDocument/2006/relationships/slide" Target="/ppt/slides/slide4.xml" Id="R3c5bf69e488a42fe" /><Relationship Type="http://schemas.openxmlformats.org/officeDocument/2006/relationships/slide" Target="/ppt/slides/slide5.xml" Id="Rf09386ce2f164012" /><Relationship Type="http://schemas.openxmlformats.org/officeDocument/2006/relationships/slide" Target="/ppt/slides/slide6.xml" Id="R407ff2b9c1884fb6" /><Relationship Type="http://schemas.openxmlformats.org/officeDocument/2006/relationships/slide" Target="/ppt/slides/slide7.xml" Id="Raee9797037c142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059920e7c41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60e2deb044707" /><Relationship Type="http://schemas.openxmlformats.org/officeDocument/2006/relationships/theme" Target="/ppt/slideMasters/theme/theme1.xml" Id="Rcddff5c97752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60e2deb04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8db6c7ca1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29dcc9f0e4a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f8649b2f2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8aec21cb941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e7b97e14c4e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74e340d7c4f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2c9d8a26e4b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SPERREBOTN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HANDEL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32 868 288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511 420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7 772 383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12 359 195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Vålerveien 925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982 146 992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