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c04db05f3041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14b696ddb641f1"/>
  </p:sldMasterIdLst>
  <p:sldIdLst>
    <p:sldId xmlns:r="http://schemas.openxmlformats.org/officeDocument/2006/relationships" id="256" r:id="Re0696e37c9884845"/>
    <p:sldId xmlns:r="http://schemas.openxmlformats.org/officeDocument/2006/relationships" id="257" r:id="R63e788a702c64fbc"/>
    <p:sldId xmlns:r="http://schemas.openxmlformats.org/officeDocument/2006/relationships" id="258" r:id="R5f3bb64d2a0a43d7"/>
    <p:sldId xmlns:r="http://schemas.openxmlformats.org/officeDocument/2006/relationships" id="259" r:id="R7074a0c3f56f4654"/>
    <p:sldId xmlns:r="http://schemas.openxmlformats.org/officeDocument/2006/relationships" id="260" r:id="Rfe1b743535c94fbc"/>
    <p:sldId xmlns:r="http://schemas.openxmlformats.org/officeDocument/2006/relationships" id="261" r:id="Rd94534ef5e064217"/>
    <p:sldId xmlns:r="http://schemas.openxmlformats.org/officeDocument/2006/relationships" id="262" r:id="Rca3a7b24fc384a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14b696ddb641f1" /><Relationship Type="http://schemas.openxmlformats.org/officeDocument/2006/relationships/slide" Target="/ppt/slides/slide1.xml" Id="Re0696e37c9884845" /><Relationship Type="http://schemas.openxmlformats.org/officeDocument/2006/relationships/slide" Target="/ppt/slides/slide2.xml" Id="R63e788a702c64fbc" /><Relationship Type="http://schemas.openxmlformats.org/officeDocument/2006/relationships/slide" Target="/ppt/slides/slide3.xml" Id="R5f3bb64d2a0a43d7" /><Relationship Type="http://schemas.openxmlformats.org/officeDocument/2006/relationships/slide" Target="/ppt/slides/slide4.xml" Id="R7074a0c3f56f4654" /><Relationship Type="http://schemas.openxmlformats.org/officeDocument/2006/relationships/slide" Target="/ppt/slides/slide5.xml" Id="Rfe1b743535c94fbc" /><Relationship Type="http://schemas.openxmlformats.org/officeDocument/2006/relationships/slide" Target="/ppt/slides/slide6.xml" Id="Rd94534ef5e064217" /><Relationship Type="http://schemas.openxmlformats.org/officeDocument/2006/relationships/slide" Target="/ppt/slides/slide7.xml" Id="Rca3a7b24fc384a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f407b29a5e42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07f840bda4e8f" /><Relationship Type="http://schemas.openxmlformats.org/officeDocument/2006/relationships/theme" Target="/ppt/slideMasters/theme/theme1.xml" Id="R7c278838f7374a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507f840bda4e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d403837bc46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741a23fdf4e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ea0955d3e4a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cab994e5b47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7e3112abd4b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1d67ca36842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579a9b3664d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NØKKHEIM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NØKKHEIM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5 181 026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5 681 026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OLAV JOHANNESSEN  –  84,8 %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OLAV JOHANNESSEN  –  15,2 %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P.O.Pedersen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1672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982 138 299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NØKKHEIM AS</a:t>
            </a:r>
          </a:p>
        </p:txBody>
      </p:sp>
    </p:spTree>
  </p:cSld>
  <p:clrMapOvr>
    <a:masterClrMapping xmlns:a="http://schemas.openxmlformats.org/drawingml/2006/main"/>
  </p:clrMapOvr>
</p:sld>
</file>