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a17bb814b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d9fc3c6dd94afd"/>
  </p:sldMasterIdLst>
  <p:sldIdLst>
    <p:sldId xmlns:r="http://schemas.openxmlformats.org/officeDocument/2006/relationships" id="256" r:id="Rec22dd51b6f74096"/>
    <p:sldId xmlns:r="http://schemas.openxmlformats.org/officeDocument/2006/relationships" id="257" r:id="Re232e965dee6496c"/>
    <p:sldId xmlns:r="http://schemas.openxmlformats.org/officeDocument/2006/relationships" id="258" r:id="R0c4b37d8bf264d18"/>
    <p:sldId xmlns:r="http://schemas.openxmlformats.org/officeDocument/2006/relationships" id="259" r:id="R27386d737c534a91"/>
    <p:sldId xmlns:r="http://schemas.openxmlformats.org/officeDocument/2006/relationships" id="260" r:id="Rf65934a957b64a7d"/>
    <p:sldId xmlns:r="http://schemas.openxmlformats.org/officeDocument/2006/relationships" id="261" r:id="Rab8013bde904498d"/>
    <p:sldId xmlns:r="http://schemas.openxmlformats.org/officeDocument/2006/relationships" id="262" r:id="R2de2e04db95548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9fc3c6dd94afd" /><Relationship Type="http://schemas.openxmlformats.org/officeDocument/2006/relationships/slide" Target="/ppt/slides/slide1.xml" Id="Rec22dd51b6f74096" /><Relationship Type="http://schemas.openxmlformats.org/officeDocument/2006/relationships/slide" Target="/ppt/slides/slide2.xml" Id="Re232e965dee6496c" /><Relationship Type="http://schemas.openxmlformats.org/officeDocument/2006/relationships/slide" Target="/ppt/slides/slide3.xml" Id="R0c4b37d8bf264d18" /><Relationship Type="http://schemas.openxmlformats.org/officeDocument/2006/relationships/slide" Target="/ppt/slides/slide4.xml" Id="R27386d737c534a91" /><Relationship Type="http://schemas.openxmlformats.org/officeDocument/2006/relationships/slide" Target="/ppt/slides/slide5.xml" Id="Rf65934a957b64a7d" /><Relationship Type="http://schemas.openxmlformats.org/officeDocument/2006/relationships/slide" Target="/ppt/slides/slide6.xml" Id="Rab8013bde904498d" /><Relationship Type="http://schemas.openxmlformats.org/officeDocument/2006/relationships/slide" Target="/ppt/slides/slide7.xml" Id="R2de2e04db95548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5acd46edf46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98dd2a3b5453f" /><Relationship Type="http://schemas.openxmlformats.org/officeDocument/2006/relationships/theme" Target="/ppt/slideMasters/theme/theme1.xml" Id="Rc7ccf7c3652a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d98dd2a3b5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e6506a929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b0e51f4d34c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1a92fdb9b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fbfd0530843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d1e084b5144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24a37915247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3722258504d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