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120119433a4e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53de8508ea45da"/>
  </p:sldMasterIdLst>
  <p:sldIdLst>
    <p:sldId xmlns:r="http://schemas.openxmlformats.org/officeDocument/2006/relationships" id="256" r:id="Rf1f9145cb5b641f8"/>
    <p:sldId xmlns:r="http://schemas.openxmlformats.org/officeDocument/2006/relationships" id="257" r:id="R159c078ad6ff46e4"/>
    <p:sldId xmlns:r="http://schemas.openxmlformats.org/officeDocument/2006/relationships" id="258" r:id="R80a80d95acb54d65"/>
    <p:sldId xmlns:r="http://schemas.openxmlformats.org/officeDocument/2006/relationships" id="259" r:id="R2eb11160124b4919"/>
    <p:sldId xmlns:r="http://schemas.openxmlformats.org/officeDocument/2006/relationships" id="260" r:id="R0b55810663924c6f"/>
    <p:sldId xmlns:r="http://schemas.openxmlformats.org/officeDocument/2006/relationships" id="261" r:id="Rc6c34399cc734177"/>
    <p:sldId xmlns:r="http://schemas.openxmlformats.org/officeDocument/2006/relationships" id="262" r:id="R6a073f8facf645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53de8508ea45da" /><Relationship Type="http://schemas.openxmlformats.org/officeDocument/2006/relationships/slide" Target="/ppt/slides/slide1.xml" Id="Rf1f9145cb5b641f8" /><Relationship Type="http://schemas.openxmlformats.org/officeDocument/2006/relationships/slide" Target="/ppt/slides/slide2.xml" Id="R159c078ad6ff46e4" /><Relationship Type="http://schemas.openxmlformats.org/officeDocument/2006/relationships/slide" Target="/ppt/slides/slide3.xml" Id="R80a80d95acb54d65" /><Relationship Type="http://schemas.openxmlformats.org/officeDocument/2006/relationships/slide" Target="/ppt/slides/slide4.xml" Id="R2eb11160124b4919" /><Relationship Type="http://schemas.openxmlformats.org/officeDocument/2006/relationships/slide" Target="/ppt/slides/slide5.xml" Id="R0b55810663924c6f" /><Relationship Type="http://schemas.openxmlformats.org/officeDocument/2006/relationships/slide" Target="/ppt/slides/slide6.xml" Id="Rc6c34399cc734177" /><Relationship Type="http://schemas.openxmlformats.org/officeDocument/2006/relationships/slide" Target="/ppt/slides/slide7.xml" Id="R6a073f8facf645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b95b8c80c841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98a68f5c34158" /><Relationship Type="http://schemas.openxmlformats.org/officeDocument/2006/relationships/theme" Target="/ppt/slideMasters/theme/theme1.xml" Id="Rd36ab59304374c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d98a68f5c341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7ef4f586f47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b3e67efaa44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2f31a7db94e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5eb80c0dc4a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5ec0d913149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f706040364e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ddc51ab294a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NUMEDAL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 REGNSKAPSKONTOR AS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3 393 067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494 393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384 919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1 172 704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KONGSJORDEN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Numedalstunet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982 003 202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