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fa975e89e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a1271f87cc4142"/>
  </p:sldMasterIdLst>
  <p:sldIdLst>
    <p:sldId xmlns:r="http://schemas.openxmlformats.org/officeDocument/2006/relationships" id="256" r:id="R1b63bb799c614959"/>
    <p:sldId xmlns:r="http://schemas.openxmlformats.org/officeDocument/2006/relationships" id="257" r:id="Rb21af24b2d4c4c35"/>
    <p:sldId xmlns:r="http://schemas.openxmlformats.org/officeDocument/2006/relationships" id="258" r:id="R9cb11ca19cbe46db"/>
    <p:sldId xmlns:r="http://schemas.openxmlformats.org/officeDocument/2006/relationships" id="259" r:id="R1b2d124382554bd6"/>
    <p:sldId xmlns:r="http://schemas.openxmlformats.org/officeDocument/2006/relationships" id="260" r:id="Reaf9306ad1634ea4"/>
    <p:sldId xmlns:r="http://schemas.openxmlformats.org/officeDocument/2006/relationships" id="261" r:id="Re3bbd0ea929c44ba"/>
    <p:sldId xmlns:r="http://schemas.openxmlformats.org/officeDocument/2006/relationships" id="262" r:id="R5112d9de5aac48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1271f87cc4142" /><Relationship Type="http://schemas.openxmlformats.org/officeDocument/2006/relationships/slide" Target="/ppt/slides/slide1.xml" Id="R1b63bb799c614959" /><Relationship Type="http://schemas.openxmlformats.org/officeDocument/2006/relationships/slide" Target="/ppt/slides/slide2.xml" Id="Rb21af24b2d4c4c35" /><Relationship Type="http://schemas.openxmlformats.org/officeDocument/2006/relationships/slide" Target="/ppt/slides/slide3.xml" Id="R9cb11ca19cbe46db" /><Relationship Type="http://schemas.openxmlformats.org/officeDocument/2006/relationships/slide" Target="/ppt/slides/slide4.xml" Id="R1b2d124382554bd6" /><Relationship Type="http://schemas.openxmlformats.org/officeDocument/2006/relationships/slide" Target="/ppt/slides/slide5.xml" Id="Reaf9306ad1634ea4" /><Relationship Type="http://schemas.openxmlformats.org/officeDocument/2006/relationships/slide" Target="/ppt/slides/slide6.xml" Id="Re3bbd0ea929c44ba" /><Relationship Type="http://schemas.openxmlformats.org/officeDocument/2006/relationships/slide" Target="/ppt/slides/slide7.xml" Id="R5112d9de5aac48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d79cf02db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8ff8a39084853" /><Relationship Type="http://schemas.openxmlformats.org/officeDocument/2006/relationships/theme" Target="/ppt/slideMasters/theme/theme1.xml" Id="Rcc7b04081eed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8ff8a390848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67b3ae3ec4a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43dec8efe47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a319a2be2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ea8f8c81542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79d7fa1304a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82f83805046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fd33f5f42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YDSTEBØ MANAGEMENT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MANAGEMENT CONSULTING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−273 897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23 164 430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23 174 582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Myklabergtunet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981 985 397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