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19c42a8c6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855a4f23d4b99"/>
  </p:sldMasterIdLst>
  <p:sldIdLst>
    <p:sldId xmlns:r="http://schemas.openxmlformats.org/officeDocument/2006/relationships" id="256" r:id="Rbe3492b7f67742ce"/>
    <p:sldId xmlns:r="http://schemas.openxmlformats.org/officeDocument/2006/relationships" id="257" r:id="Rce6b9e4ccddc400a"/>
    <p:sldId xmlns:r="http://schemas.openxmlformats.org/officeDocument/2006/relationships" id="258" r:id="Rb6264b8a437f4a7c"/>
    <p:sldId xmlns:r="http://schemas.openxmlformats.org/officeDocument/2006/relationships" id="259" r:id="R3ec4c340b123471e"/>
    <p:sldId xmlns:r="http://schemas.openxmlformats.org/officeDocument/2006/relationships" id="260" r:id="R539b0281a0414cf0"/>
    <p:sldId xmlns:r="http://schemas.openxmlformats.org/officeDocument/2006/relationships" id="261" r:id="R6b95987e059c47ea"/>
    <p:sldId xmlns:r="http://schemas.openxmlformats.org/officeDocument/2006/relationships" id="262" r:id="R444052da0ec6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855a4f23d4b99" /><Relationship Type="http://schemas.openxmlformats.org/officeDocument/2006/relationships/slide" Target="/ppt/slides/slide1.xml" Id="Rbe3492b7f67742ce" /><Relationship Type="http://schemas.openxmlformats.org/officeDocument/2006/relationships/slide" Target="/ppt/slides/slide2.xml" Id="Rce6b9e4ccddc400a" /><Relationship Type="http://schemas.openxmlformats.org/officeDocument/2006/relationships/slide" Target="/ppt/slides/slide3.xml" Id="Rb6264b8a437f4a7c" /><Relationship Type="http://schemas.openxmlformats.org/officeDocument/2006/relationships/slide" Target="/ppt/slides/slide4.xml" Id="R3ec4c340b123471e" /><Relationship Type="http://schemas.openxmlformats.org/officeDocument/2006/relationships/slide" Target="/ppt/slides/slide5.xml" Id="R539b0281a0414cf0" /><Relationship Type="http://schemas.openxmlformats.org/officeDocument/2006/relationships/slide" Target="/ppt/slides/slide6.xml" Id="R6b95987e059c47ea" /><Relationship Type="http://schemas.openxmlformats.org/officeDocument/2006/relationships/slide" Target="/ppt/slides/slide7.xml" Id="R444052da0ec6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5629ecc8b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d1c0873924808" /><Relationship Type="http://schemas.openxmlformats.org/officeDocument/2006/relationships/theme" Target="/ppt/slideMasters/theme/theme1.xml" Id="R2e4de37e25e7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d1c087392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2737125dc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210b24e0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9de4a1d91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02e983bb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c527b851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d6628cb741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85e7a086b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ITLUTION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144 602 549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298 862 632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319 548 271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ZACH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Andøyfaret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makesense@sensetech.no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981 920 007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ITLUTION AS</a:t>
            </a:r>
          </a:p>
        </p:txBody>
      </p:sp>
    </p:spTree>
  </p:cSld>
  <p:clrMapOvr>
    <a:masterClrMapping xmlns:a="http://schemas.openxmlformats.org/drawingml/2006/main"/>
  </p:clrMapOvr>
</p:sld>
</file>