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9f59617b1d4f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c32863120a4f14"/>
  </p:sldMasterIdLst>
  <p:sldIdLst>
    <p:sldId xmlns:r="http://schemas.openxmlformats.org/officeDocument/2006/relationships" id="256" r:id="R01ed972b34104429"/>
    <p:sldId xmlns:r="http://schemas.openxmlformats.org/officeDocument/2006/relationships" id="257" r:id="R61e80ec8fa494661"/>
    <p:sldId xmlns:r="http://schemas.openxmlformats.org/officeDocument/2006/relationships" id="258" r:id="Rde67042d7b394282"/>
    <p:sldId xmlns:r="http://schemas.openxmlformats.org/officeDocument/2006/relationships" id="259" r:id="R271c4a5ef2f54a01"/>
    <p:sldId xmlns:r="http://schemas.openxmlformats.org/officeDocument/2006/relationships" id="260" r:id="R5b329383ed554d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c32863120a4f14" /><Relationship Type="http://schemas.openxmlformats.org/officeDocument/2006/relationships/slide" Target="/ppt/slides/slide1.xml" Id="R01ed972b34104429" /><Relationship Type="http://schemas.openxmlformats.org/officeDocument/2006/relationships/slide" Target="/ppt/slides/slide2.xml" Id="R61e80ec8fa494661" /><Relationship Type="http://schemas.openxmlformats.org/officeDocument/2006/relationships/slide" Target="/ppt/slides/slide3.xml" Id="Rde67042d7b394282" /><Relationship Type="http://schemas.openxmlformats.org/officeDocument/2006/relationships/slide" Target="/ppt/slides/slide4.xml" Id="R271c4a5ef2f54a01" /><Relationship Type="http://schemas.openxmlformats.org/officeDocument/2006/relationships/slide" Target="/ppt/slides/slide5.xml" Id="R5b329383ed554d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d7c11e49204c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fa75c9ce1485e" /><Relationship Type="http://schemas.openxmlformats.org/officeDocument/2006/relationships/theme" Target="/ppt/slideMasters/theme/theme1.xml" Id="Rff996a96af7645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1fa75c9ce148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d8929c5fd47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e492c6f354f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0750c1ae548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2d63d88cc49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b32acd8cf4b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TELECOM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TELECOM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981 908 600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