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2e5cf654e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a2e030430c4955"/>
  </p:sldMasterIdLst>
  <p:sldIdLst>
    <p:sldId xmlns:r="http://schemas.openxmlformats.org/officeDocument/2006/relationships" id="256" r:id="Rb2c25eaf906a4749"/>
    <p:sldId xmlns:r="http://schemas.openxmlformats.org/officeDocument/2006/relationships" id="257" r:id="Rb191acb41bed4de1"/>
    <p:sldId xmlns:r="http://schemas.openxmlformats.org/officeDocument/2006/relationships" id="258" r:id="Rf3397d0cc1f54f86"/>
    <p:sldId xmlns:r="http://schemas.openxmlformats.org/officeDocument/2006/relationships" id="259" r:id="R6f79d5a4e4934166"/>
    <p:sldId xmlns:r="http://schemas.openxmlformats.org/officeDocument/2006/relationships" id="260" r:id="R7281c1883187456d"/>
    <p:sldId xmlns:r="http://schemas.openxmlformats.org/officeDocument/2006/relationships" id="261" r:id="Rfe4c2c4eae674709"/>
    <p:sldId xmlns:r="http://schemas.openxmlformats.org/officeDocument/2006/relationships" id="262" r:id="R7445024c5f684a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2e030430c4955" /><Relationship Type="http://schemas.openxmlformats.org/officeDocument/2006/relationships/slide" Target="/ppt/slides/slide1.xml" Id="Rb2c25eaf906a4749" /><Relationship Type="http://schemas.openxmlformats.org/officeDocument/2006/relationships/slide" Target="/ppt/slides/slide2.xml" Id="Rb191acb41bed4de1" /><Relationship Type="http://schemas.openxmlformats.org/officeDocument/2006/relationships/slide" Target="/ppt/slides/slide3.xml" Id="Rf3397d0cc1f54f86" /><Relationship Type="http://schemas.openxmlformats.org/officeDocument/2006/relationships/slide" Target="/ppt/slides/slide4.xml" Id="R6f79d5a4e4934166" /><Relationship Type="http://schemas.openxmlformats.org/officeDocument/2006/relationships/slide" Target="/ppt/slides/slide5.xml" Id="R7281c1883187456d" /><Relationship Type="http://schemas.openxmlformats.org/officeDocument/2006/relationships/slide" Target="/ppt/slides/slide6.xml" Id="Rfe4c2c4eae674709" /><Relationship Type="http://schemas.openxmlformats.org/officeDocument/2006/relationships/slide" Target="/ppt/slides/slide7.xml" Id="R7445024c5f684a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ad96fff15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36c182eb443c1" /><Relationship Type="http://schemas.openxmlformats.org/officeDocument/2006/relationships/theme" Target="/ppt/slideMasters/theme/theme1.xml" Id="R912bcfcc916b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36c182eb443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c8ebc478b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9039ad52f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1f2192324d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cc901d876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850c061e2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6fa791360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292ea3244d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