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c235e6a4b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b7037332a41c3"/>
  </p:sldMasterIdLst>
  <p:sldIdLst>
    <p:sldId xmlns:r="http://schemas.openxmlformats.org/officeDocument/2006/relationships" id="256" r:id="R92aee02fde4e4fb8"/>
    <p:sldId xmlns:r="http://schemas.openxmlformats.org/officeDocument/2006/relationships" id="257" r:id="R08171970c8754512"/>
    <p:sldId xmlns:r="http://schemas.openxmlformats.org/officeDocument/2006/relationships" id="258" r:id="R90aaa14fdb9f428e"/>
    <p:sldId xmlns:r="http://schemas.openxmlformats.org/officeDocument/2006/relationships" id="259" r:id="R0c28634ab7f44c83"/>
    <p:sldId xmlns:r="http://schemas.openxmlformats.org/officeDocument/2006/relationships" id="260" r:id="R4c8684fd8f29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b7037332a41c3" /><Relationship Type="http://schemas.openxmlformats.org/officeDocument/2006/relationships/slide" Target="/ppt/slides/slide1.xml" Id="R92aee02fde4e4fb8" /><Relationship Type="http://schemas.openxmlformats.org/officeDocument/2006/relationships/slide" Target="/ppt/slides/slide2.xml" Id="R08171970c8754512" /><Relationship Type="http://schemas.openxmlformats.org/officeDocument/2006/relationships/slide" Target="/ppt/slides/slide3.xml" Id="R90aaa14fdb9f428e" /><Relationship Type="http://schemas.openxmlformats.org/officeDocument/2006/relationships/slide" Target="/ppt/slides/slide4.xml" Id="R0c28634ab7f44c83" /><Relationship Type="http://schemas.openxmlformats.org/officeDocument/2006/relationships/slide" Target="/ppt/slides/slide5.xml" Id="R4c8684fd8f29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eec088d44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c1a38c9c341e6" /><Relationship Type="http://schemas.openxmlformats.org/officeDocument/2006/relationships/theme" Target="/ppt/slideMasters/theme/theme1.xml" Id="R3e9415ba1e9b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c1a38c9c3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9542f9b3c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f975adc12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edd637383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ca4599b3a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9b81a620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O-DGL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O-DGL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