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4ac3d61294c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d8e8048709424c"/>
  </p:sldMasterIdLst>
  <p:sldIdLst>
    <p:sldId xmlns:r="http://schemas.openxmlformats.org/officeDocument/2006/relationships" id="256" r:id="Rbdc04672d2164af0"/>
    <p:sldId xmlns:r="http://schemas.openxmlformats.org/officeDocument/2006/relationships" id="257" r:id="Re9e97967253848bc"/>
    <p:sldId xmlns:r="http://schemas.openxmlformats.org/officeDocument/2006/relationships" id="258" r:id="Rea264e585f4a44e5"/>
    <p:sldId xmlns:r="http://schemas.openxmlformats.org/officeDocument/2006/relationships" id="259" r:id="R7d1baa0bc7284637"/>
    <p:sldId xmlns:r="http://schemas.openxmlformats.org/officeDocument/2006/relationships" id="260" r:id="R6bae7cbff0874a94"/>
    <p:sldId xmlns:r="http://schemas.openxmlformats.org/officeDocument/2006/relationships" id="261" r:id="R72b36de305b24bbb"/>
    <p:sldId xmlns:r="http://schemas.openxmlformats.org/officeDocument/2006/relationships" id="262" r:id="R9f835d22584948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8e8048709424c" /><Relationship Type="http://schemas.openxmlformats.org/officeDocument/2006/relationships/slide" Target="/ppt/slides/slide1.xml" Id="Rbdc04672d2164af0" /><Relationship Type="http://schemas.openxmlformats.org/officeDocument/2006/relationships/slide" Target="/ppt/slides/slide2.xml" Id="Re9e97967253848bc" /><Relationship Type="http://schemas.openxmlformats.org/officeDocument/2006/relationships/slide" Target="/ppt/slides/slide3.xml" Id="Rea264e585f4a44e5" /><Relationship Type="http://schemas.openxmlformats.org/officeDocument/2006/relationships/slide" Target="/ppt/slides/slide4.xml" Id="R7d1baa0bc7284637" /><Relationship Type="http://schemas.openxmlformats.org/officeDocument/2006/relationships/slide" Target="/ppt/slides/slide5.xml" Id="R6bae7cbff0874a94" /><Relationship Type="http://schemas.openxmlformats.org/officeDocument/2006/relationships/slide" Target="/ppt/slides/slide6.xml" Id="R72b36de305b24bbb" /><Relationship Type="http://schemas.openxmlformats.org/officeDocument/2006/relationships/slide" Target="/ppt/slides/slide7.xml" Id="R9f835d22584948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d36325b0c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ef415537c4cf0" /><Relationship Type="http://schemas.openxmlformats.org/officeDocument/2006/relationships/theme" Target="/ppt/slideMasters/theme/theme1.xml" Id="Rb33223bad76643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ef415537c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d99917b55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795b1b5c140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7f75c0ee7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3f41b11d4c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10b9e2820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6f5c53525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3f559078c4a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